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83" r:id="rId7"/>
    <p:sldId id="321" r:id="rId8"/>
    <p:sldId id="281" r:id="rId9"/>
    <p:sldId id="288" r:id="rId10"/>
    <p:sldId id="324" r:id="rId11"/>
    <p:sldId id="298" r:id="rId12"/>
    <p:sldId id="330" r:id="rId13"/>
    <p:sldId id="272" r:id="rId14"/>
    <p:sldId id="309" r:id="rId15"/>
    <p:sldId id="331" r:id="rId16"/>
    <p:sldId id="323" r:id="rId17"/>
    <p:sldId id="267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6215" autoAdjust="0"/>
  </p:normalViewPr>
  <p:slideViewPr>
    <p:cSldViewPr snapToGrid="0">
      <p:cViewPr varScale="1">
        <p:scale>
          <a:sx n="85" d="100"/>
          <a:sy n="85" d="100"/>
        </p:scale>
        <p:origin x="466" y="7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1291A-FBAD-428B-B82E-DD80861876A6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6173FB87-5784-448F-B24C-DF47065A047B}">
      <dgm:prSet phldrT="[文本]" custT="1"/>
      <dgm:spPr/>
      <dgm:t>
        <a:bodyPr/>
        <a:lstStyle/>
        <a:p>
          <a:r>
            <a:rPr lang="en-IE" sz="2000" dirty="0">
              <a:latin typeface="Arial Rounded MT Bold" panose="020F0704030504030204" pitchFamily="34" charset="0"/>
            </a:rPr>
            <a:t>airlines</a:t>
          </a:r>
        </a:p>
      </dgm:t>
    </dgm:pt>
    <dgm:pt modelId="{F22D4C77-0BEC-4153-87C9-57C91B1C0424}" type="parTrans" cxnId="{20CD72F3-B12D-4BC8-AEEC-237E2FACE4A4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475734D1-48FA-42DB-9ACF-578694DDBE70}" type="sibTrans" cxnId="{20CD72F3-B12D-4BC8-AEEC-237E2FACE4A4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98A0F8E5-E77A-41B8-8B7E-12CF12FC241C}">
      <dgm:prSet phldrT="[文本]" custT="1"/>
      <dgm:spPr/>
      <dgm:t>
        <a:bodyPr/>
        <a:lstStyle/>
        <a:p>
          <a:r>
            <a:rPr lang="en-IE" sz="2000" dirty="0">
              <a:latin typeface="Arial Rounded MT Bold" panose="020F0704030504030204" pitchFamily="34" charset="0"/>
            </a:rPr>
            <a:t>airport</a:t>
          </a:r>
        </a:p>
      </dgm:t>
    </dgm:pt>
    <dgm:pt modelId="{A74FF8CF-DF2C-4E8A-89B5-7D598914B542}" type="parTrans" cxnId="{3604EA55-CE2B-453C-A7C3-A58CA12AFAFE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AE10F67C-662F-41DF-B421-CA2559561272}" type="sibTrans" cxnId="{3604EA55-CE2B-453C-A7C3-A58CA12AFAFE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D4DC57B7-C141-4280-907D-36025BA1281C}">
      <dgm:prSet phldrT="[文本]" custT="1"/>
      <dgm:spPr/>
      <dgm:t>
        <a:bodyPr/>
        <a:lstStyle/>
        <a:p>
          <a:r>
            <a:rPr lang="en-IE" sz="2000" dirty="0">
              <a:latin typeface="Arial Rounded MT Bold" panose="020F0704030504030204" pitchFamily="34" charset="0"/>
            </a:rPr>
            <a:t>flights </a:t>
          </a:r>
        </a:p>
      </dgm:t>
    </dgm:pt>
    <dgm:pt modelId="{9B920C43-FBFE-4DBD-A413-DA1B665FDD59}" type="parTrans" cxnId="{B20AF9C4-7EE4-440A-AE06-46A5322CF9EB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EB18BC64-B3B8-4F5A-B874-49CD9AC484F2}" type="sibTrans" cxnId="{B20AF9C4-7EE4-440A-AE06-46A5322CF9EB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C10E9859-65B2-4E16-A88A-0492DC8143F1}">
      <dgm:prSet custT="1"/>
      <dgm:spPr/>
      <dgm:t>
        <a:bodyPr/>
        <a:lstStyle/>
        <a:p>
          <a:r>
            <a:rPr lang="en-US" altLang="zh-CN" sz="2000" dirty="0">
              <a:latin typeface="Arial Rounded MT Bold" panose="020F0704030504030204" pitchFamily="34" charset="0"/>
            </a:rPr>
            <a:t>planes</a:t>
          </a:r>
          <a:endParaRPr lang="en-IE" sz="2000" dirty="0">
            <a:latin typeface="Arial Rounded MT Bold" panose="020F0704030504030204" pitchFamily="34" charset="0"/>
          </a:endParaRPr>
        </a:p>
      </dgm:t>
    </dgm:pt>
    <dgm:pt modelId="{5B709EF3-DF9A-4580-9901-BFEF3FBA0F3F}" type="parTrans" cxnId="{A28CB9D2-025B-47F6-91AF-9BF978980625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0B2609DF-ABF6-402E-8C9C-188A7E19E1E5}" type="sibTrans" cxnId="{A28CB9D2-025B-47F6-91AF-9BF978980625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D47CF5FB-C344-4242-9553-53D5E981E2D8}">
      <dgm:prSet custT="1"/>
      <dgm:spPr/>
      <dgm:t>
        <a:bodyPr/>
        <a:lstStyle/>
        <a:p>
          <a:r>
            <a:rPr lang="en-IE" sz="2000" dirty="0">
              <a:latin typeface="Arial Rounded MT Bold" panose="020F0704030504030204" pitchFamily="34" charset="0"/>
            </a:rPr>
            <a:t>weather</a:t>
          </a:r>
        </a:p>
      </dgm:t>
    </dgm:pt>
    <dgm:pt modelId="{38300153-4857-41A8-812D-F3D526A39C5C}" type="parTrans" cxnId="{15289604-E9D2-4135-835A-89C155D5BC55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42495DE4-3676-49D6-A9E2-CC9D1E7C2732}" type="sibTrans" cxnId="{15289604-E9D2-4135-835A-89C155D5BC55}">
      <dgm:prSet/>
      <dgm:spPr/>
      <dgm:t>
        <a:bodyPr/>
        <a:lstStyle/>
        <a:p>
          <a:endParaRPr lang="en-IE" sz="2000">
            <a:latin typeface="Arial Rounded MT Bold" panose="020F0704030504030204" pitchFamily="34" charset="0"/>
          </a:endParaRPr>
        </a:p>
      </dgm:t>
    </dgm:pt>
    <dgm:pt modelId="{B46B55AC-5999-43F0-8738-7177FD4BBA83}" type="pres">
      <dgm:prSet presAssocID="{73C1291A-FBAD-428B-B82E-DD80861876A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F101C0A-9D2B-4FEA-935C-9A140141117B}" type="pres">
      <dgm:prSet presAssocID="{73C1291A-FBAD-428B-B82E-DD80861876A6}" presName="cycle" presStyleCnt="0"/>
      <dgm:spPr/>
    </dgm:pt>
    <dgm:pt modelId="{48634FF3-7D78-4E51-B338-AAFBB8E88183}" type="pres">
      <dgm:prSet presAssocID="{73C1291A-FBAD-428B-B82E-DD80861876A6}" presName="centerShape" presStyleCnt="0"/>
      <dgm:spPr/>
    </dgm:pt>
    <dgm:pt modelId="{4EB41759-A79D-49EE-BA5F-75B6E80844CD}" type="pres">
      <dgm:prSet presAssocID="{73C1291A-FBAD-428B-B82E-DD80861876A6}" presName="connSite" presStyleLbl="node1" presStyleIdx="0" presStyleCnt="6"/>
      <dgm:spPr/>
    </dgm:pt>
    <dgm:pt modelId="{715F9035-D4AB-4479-AA3F-6546003075A4}" type="pres">
      <dgm:prSet presAssocID="{73C1291A-FBAD-428B-B82E-DD80861876A6}" presName="visible" presStyleLbl="node1" presStyleIdx="0" presStyleCnt="6" custLinFactNeighborX="1621" custLinFactNeighborY="224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停机坪上的飞机"/>
        </a:ext>
      </dgm:extLst>
    </dgm:pt>
    <dgm:pt modelId="{01F172DF-0AD8-4B56-88B6-347A1541EBC0}" type="pres">
      <dgm:prSet presAssocID="{F22D4C77-0BEC-4153-87C9-57C91B1C0424}" presName="Name25" presStyleLbl="parChTrans1D1" presStyleIdx="0" presStyleCnt="5"/>
      <dgm:spPr/>
    </dgm:pt>
    <dgm:pt modelId="{BF0414E0-923A-4AB3-9E64-8D54422730D1}" type="pres">
      <dgm:prSet presAssocID="{6173FB87-5784-448F-B24C-DF47065A047B}" presName="node" presStyleCnt="0"/>
      <dgm:spPr/>
    </dgm:pt>
    <dgm:pt modelId="{0708CC01-3451-4925-9E79-960A3680CD4F}" type="pres">
      <dgm:prSet presAssocID="{6173FB87-5784-448F-B24C-DF47065A047B}" presName="parentNode" presStyleLbl="node1" presStyleIdx="1" presStyleCnt="6" custScaleX="304144" custScaleY="87851" custLinFactNeighborX="68141" custLinFactNeighborY="4786">
        <dgm:presLayoutVars>
          <dgm:chMax val="1"/>
          <dgm:bulletEnabled val="1"/>
        </dgm:presLayoutVars>
      </dgm:prSet>
      <dgm:spPr/>
    </dgm:pt>
    <dgm:pt modelId="{4218F3FB-8573-4447-92D3-1CB494466465}" type="pres">
      <dgm:prSet presAssocID="{6173FB87-5784-448F-B24C-DF47065A047B}" presName="childNode" presStyleLbl="revTx" presStyleIdx="0" presStyleCnt="0">
        <dgm:presLayoutVars>
          <dgm:bulletEnabled val="1"/>
        </dgm:presLayoutVars>
      </dgm:prSet>
      <dgm:spPr/>
    </dgm:pt>
    <dgm:pt modelId="{3AA02891-A1EB-485E-959E-5E8D46853F29}" type="pres">
      <dgm:prSet presAssocID="{A74FF8CF-DF2C-4E8A-89B5-7D598914B542}" presName="Name25" presStyleLbl="parChTrans1D1" presStyleIdx="1" presStyleCnt="5"/>
      <dgm:spPr/>
    </dgm:pt>
    <dgm:pt modelId="{2E80D21D-7731-4D00-96C3-75FF38FD5B77}" type="pres">
      <dgm:prSet presAssocID="{98A0F8E5-E77A-41B8-8B7E-12CF12FC241C}" presName="node" presStyleCnt="0"/>
      <dgm:spPr/>
    </dgm:pt>
    <dgm:pt modelId="{70C07794-E924-43E1-86FF-7D2BB5EFBC8B}" type="pres">
      <dgm:prSet presAssocID="{98A0F8E5-E77A-41B8-8B7E-12CF12FC241C}" presName="parentNode" presStyleLbl="node1" presStyleIdx="2" presStyleCnt="6" custScaleX="199894" custScaleY="98357" custLinFactX="1821" custLinFactNeighborX="100000" custLinFactNeighborY="-2354">
        <dgm:presLayoutVars>
          <dgm:chMax val="1"/>
          <dgm:bulletEnabled val="1"/>
        </dgm:presLayoutVars>
      </dgm:prSet>
      <dgm:spPr/>
    </dgm:pt>
    <dgm:pt modelId="{0A5F47DC-CE48-480E-94DA-2615B6BA87DA}" type="pres">
      <dgm:prSet presAssocID="{98A0F8E5-E77A-41B8-8B7E-12CF12FC241C}" presName="childNode" presStyleLbl="revTx" presStyleIdx="0" presStyleCnt="0">
        <dgm:presLayoutVars>
          <dgm:bulletEnabled val="1"/>
        </dgm:presLayoutVars>
      </dgm:prSet>
      <dgm:spPr/>
    </dgm:pt>
    <dgm:pt modelId="{A2EDA640-CBB9-4CE6-A591-B80328AC9EAB}" type="pres">
      <dgm:prSet presAssocID="{9B920C43-FBFE-4DBD-A413-DA1B665FDD59}" presName="Name25" presStyleLbl="parChTrans1D1" presStyleIdx="2" presStyleCnt="5"/>
      <dgm:spPr/>
    </dgm:pt>
    <dgm:pt modelId="{435E0D76-C143-4A77-9A89-3B1C9EF7A50F}" type="pres">
      <dgm:prSet presAssocID="{D4DC57B7-C141-4280-907D-36025BA1281C}" presName="node" presStyleCnt="0"/>
      <dgm:spPr/>
    </dgm:pt>
    <dgm:pt modelId="{8E5502CD-0CF3-4948-99D6-352E866074CA}" type="pres">
      <dgm:prSet presAssocID="{D4DC57B7-C141-4280-907D-36025BA1281C}" presName="parentNode" presStyleLbl="node1" presStyleIdx="3" presStyleCnt="6" custScaleX="239365" custLinFactX="23132" custLinFactNeighborX="100000" custLinFactNeighborY="-5644">
        <dgm:presLayoutVars>
          <dgm:chMax val="1"/>
          <dgm:bulletEnabled val="1"/>
        </dgm:presLayoutVars>
      </dgm:prSet>
      <dgm:spPr/>
    </dgm:pt>
    <dgm:pt modelId="{383B3FB3-46D7-4AFB-9464-078072873427}" type="pres">
      <dgm:prSet presAssocID="{D4DC57B7-C141-4280-907D-36025BA1281C}" presName="childNode" presStyleLbl="revTx" presStyleIdx="0" presStyleCnt="0">
        <dgm:presLayoutVars>
          <dgm:bulletEnabled val="1"/>
        </dgm:presLayoutVars>
      </dgm:prSet>
      <dgm:spPr/>
    </dgm:pt>
    <dgm:pt modelId="{8BE226B2-94D8-458D-8908-A702EEC1ED49}" type="pres">
      <dgm:prSet presAssocID="{5B709EF3-DF9A-4580-9901-BFEF3FBA0F3F}" presName="Name25" presStyleLbl="parChTrans1D1" presStyleIdx="3" presStyleCnt="5"/>
      <dgm:spPr/>
    </dgm:pt>
    <dgm:pt modelId="{BB992EEF-09A1-4C9E-B79A-7C17DB3BDA82}" type="pres">
      <dgm:prSet presAssocID="{C10E9859-65B2-4E16-A88A-0492DC8143F1}" presName="node" presStyleCnt="0"/>
      <dgm:spPr/>
    </dgm:pt>
    <dgm:pt modelId="{9E043A22-BF8B-4E7A-8EB4-49CD077416BF}" type="pres">
      <dgm:prSet presAssocID="{C10E9859-65B2-4E16-A88A-0492DC8143F1}" presName="parentNode" presStyleLbl="node1" presStyleIdx="4" presStyleCnt="6" custScaleX="212135" custLinFactX="11292" custLinFactNeighborX="100000" custLinFactNeighborY="353">
        <dgm:presLayoutVars>
          <dgm:chMax val="1"/>
          <dgm:bulletEnabled val="1"/>
        </dgm:presLayoutVars>
      </dgm:prSet>
      <dgm:spPr/>
    </dgm:pt>
    <dgm:pt modelId="{0FE831A3-823B-4E5E-9542-A51F9768CD06}" type="pres">
      <dgm:prSet presAssocID="{C10E9859-65B2-4E16-A88A-0492DC8143F1}" presName="childNode" presStyleLbl="revTx" presStyleIdx="0" presStyleCnt="0">
        <dgm:presLayoutVars>
          <dgm:bulletEnabled val="1"/>
        </dgm:presLayoutVars>
      </dgm:prSet>
      <dgm:spPr/>
    </dgm:pt>
    <dgm:pt modelId="{03CBF993-DA70-4BBB-92C8-C3F2B3A9DA81}" type="pres">
      <dgm:prSet presAssocID="{38300153-4857-41A8-812D-F3D526A39C5C}" presName="Name25" presStyleLbl="parChTrans1D1" presStyleIdx="4" presStyleCnt="5"/>
      <dgm:spPr/>
    </dgm:pt>
    <dgm:pt modelId="{4C97E40A-7659-428C-97E5-8EAE224A01F1}" type="pres">
      <dgm:prSet presAssocID="{D47CF5FB-C344-4242-9553-53D5E981E2D8}" presName="node" presStyleCnt="0"/>
      <dgm:spPr/>
    </dgm:pt>
    <dgm:pt modelId="{C7320536-41CA-426F-8BD9-99084DB9B9C6}" type="pres">
      <dgm:prSet presAssocID="{D47CF5FB-C344-4242-9553-53D5E981E2D8}" presName="parentNode" presStyleLbl="node1" presStyleIdx="5" presStyleCnt="6" custScaleX="256532" custLinFactNeighborX="62750" custLinFactNeighborY="10162">
        <dgm:presLayoutVars>
          <dgm:chMax val="1"/>
          <dgm:bulletEnabled val="1"/>
        </dgm:presLayoutVars>
      </dgm:prSet>
      <dgm:spPr/>
    </dgm:pt>
    <dgm:pt modelId="{50645DB5-761E-40C5-A0D0-E8EB01B42EDB}" type="pres">
      <dgm:prSet presAssocID="{D47CF5FB-C344-4242-9553-53D5E981E2D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15289604-E9D2-4135-835A-89C155D5BC55}" srcId="{73C1291A-FBAD-428B-B82E-DD80861876A6}" destId="{D47CF5FB-C344-4242-9553-53D5E981E2D8}" srcOrd="4" destOrd="0" parTransId="{38300153-4857-41A8-812D-F3D526A39C5C}" sibTransId="{42495DE4-3676-49D6-A9E2-CC9D1E7C2732}"/>
    <dgm:cxn modelId="{EF2D4A0A-48B5-43C0-8D2D-D306C55D4B98}" type="presOf" srcId="{6173FB87-5784-448F-B24C-DF47065A047B}" destId="{0708CC01-3451-4925-9E79-960A3680CD4F}" srcOrd="0" destOrd="0" presId="urn:microsoft.com/office/officeart/2005/8/layout/radial2"/>
    <dgm:cxn modelId="{6B76DA0E-CC09-4EEA-813A-1E3FD96A7DB2}" type="presOf" srcId="{F22D4C77-0BEC-4153-87C9-57C91B1C0424}" destId="{01F172DF-0AD8-4B56-88B6-347A1541EBC0}" srcOrd="0" destOrd="0" presId="urn:microsoft.com/office/officeart/2005/8/layout/radial2"/>
    <dgm:cxn modelId="{2363C16C-0C40-4AE9-9E8D-291D9CFE9C62}" type="presOf" srcId="{A74FF8CF-DF2C-4E8A-89B5-7D598914B542}" destId="{3AA02891-A1EB-485E-959E-5E8D46853F29}" srcOrd="0" destOrd="0" presId="urn:microsoft.com/office/officeart/2005/8/layout/radial2"/>
    <dgm:cxn modelId="{9246D654-2A9E-41DB-95EC-7F21CA78F757}" type="presOf" srcId="{73C1291A-FBAD-428B-B82E-DD80861876A6}" destId="{B46B55AC-5999-43F0-8738-7177FD4BBA83}" srcOrd="0" destOrd="0" presId="urn:microsoft.com/office/officeart/2005/8/layout/radial2"/>
    <dgm:cxn modelId="{3604EA55-CE2B-453C-A7C3-A58CA12AFAFE}" srcId="{73C1291A-FBAD-428B-B82E-DD80861876A6}" destId="{98A0F8E5-E77A-41B8-8B7E-12CF12FC241C}" srcOrd="1" destOrd="0" parTransId="{A74FF8CF-DF2C-4E8A-89B5-7D598914B542}" sibTransId="{AE10F67C-662F-41DF-B421-CA2559561272}"/>
    <dgm:cxn modelId="{C2616558-5D2E-4870-9C2C-1980F159CD27}" type="presOf" srcId="{98A0F8E5-E77A-41B8-8B7E-12CF12FC241C}" destId="{70C07794-E924-43E1-86FF-7D2BB5EFBC8B}" srcOrd="0" destOrd="0" presId="urn:microsoft.com/office/officeart/2005/8/layout/radial2"/>
    <dgm:cxn modelId="{CB1F3185-FEE1-478C-8133-4D910285464A}" type="presOf" srcId="{D47CF5FB-C344-4242-9553-53D5E981E2D8}" destId="{C7320536-41CA-426F-8BD9-99084DB9B9C6}" srcOrd="0" destOrd="0" presId="urn:microsoft.com/office/officeart/2005/8/layout/radial2"/>
    <dgm:cxn modelId="{184D879F-D1D3-4121-944D-EB4ED44D6B30}" type="presOf" srcId="{C10E9859-65B2-4E16-A88A-0492DC8143F1}" destId="{9E043A22-BF8B-4E7A-8EB4-49CD077416BF}" srcOrd="0" destOrd="0" presId="urn:microsoft.com/office/officeart/2005/8/layout/radial2"/>
    <dgm:cxn modelId="{B20AF9C4-7EE4-440A-AE06-46A5322CF9EB}" srcId="{73C1291A-FBAD-428B-B82E-DD80861876A6}" destId="{D4DC57B7-C141-4280-907D-36025BA1281C}" srcOrd="2" destOrd="0" parTransId="{9B920C43-FBFE-4DBD-A413-DA1B665FDD59}" sibTransId="{EB18BC64-B3B8-4F5A-B874-49CD9AC484F2}"/>
    <dgm:cxn modelId="{A28CB9D2-025B-47F6-91AF-9BF978980625}" srcId="{73C1291A-FBAD-428B-B82E-DD80861876A6}" destId="{C10E9859-65B2-4E16-A88A-0492DC8143F1}" srcOrd="3" destOrd="0" parTransId="{5B709EF3-DF9A-4580-9901-BFEF3FBA0F3F}" sibTransId="{0B2609DF-ABF6-402E-8C9C-188A7E19E1E5}"/>
    <dgm:cxn modelId="{39F110DE-83DF-4AA9-84A8-E51A5C2E77F4}" type="presOf" srcId="{D4DC57B7-C141-4280-907D-36025BA1281C}" destId="{8E5502CD-0CF3-4948-99D6-352E866074CA}" srcOrd="0" destOrd="0" presId="urn:microsoft.com/office/officeart/2005/8/layout/radial2"/>
    <dgm:cxn modelId="{4C437DE1-8CF0-413D-A294-E6A8C49AC73D}" type="presOf" srcId="{38300153-4857-41A8-812D-F3D526A39C5C}" destId="{03CBF993-DA70-4BBB-92C8-C3F2B3A9DA81}" srcOrd="0" destOrd="0" presId="urn:microsoft.com/office/officeart/2005/8/layout/radial2"/>
    <dgm:cxn modelId="{BA8725E7-7F50-4D7C-B79A-DA4761B07754}" type="presOf" srcId="{5B709EF3-DF9A-4580-9901-BFEF3FBA0F3F}" destId="{8BE226B2-94D8-458D-8908-A702EEC1ED49}" srcOrd="0" destOrd="0" presId="urn:microsoft.com/office/officeart/2005/8/layout/radial2"/>
    <dgm:cxn modelId="{20CD72F3-B12D-4BC8-AEEC-237E2FACE4A4}" srcId="{73C1291A-FBAD-428B-B82E-DD80861876A6}" destId="{6173FB87-5784-448F-B24C-DF47065A047B}" srcOrd="0" destOrd="0" parTransId="{F22D4C77-0BEC-4153-87C9-57C91B1C0424}" sibTransId="{475734D1-48FA-42DB-9ACF-578694DDBE70}"/>
    <dgm:cxn modelId="{5B2292F7-1AD9-432B-8406-B259888323A2}" type="presOf" srcId="{9B920C43-FBFE-4DBD-A413-DA1B665FDD59}" destId="{A2EDA640-CBB9-4CE6-A591-B80328AC9EAB}" srcOrd="0" destOrd="0" presId="urn:microsoft.com/office/officeart/2005/8/layout/radial2"/>
    <dgm:cxn modelId="{C7B7A2AB-FC95-49DD-B7C2-5DD52D689FC6}" type="presParOf" srcId="{B46B55AC-5999-43F0-8738-7177FD4BBA83}" destId="{AF101C0A-9D2B-4FEA-935C-9A140141117B}" srcOrd="0" destOrd="0" presId="urn:microsoft.com/office/officeart/2005/8/layout/radial2"/>
    <dgm:cxn modelId="{E1436090-3FE0-41AA-BC02-64ACFCD43776}" type="presParOf" srcId="{AF101C0A-9D2B-4FEA-935C-9A140141117B}" destId="{48634FF3-7D78-4E51-B338-AAFBB8E88183}" srcOrd="0" destOrd="0" presId="urn:microsoft.com/office/officeart/2005/8/layout/radial2"/>
    <dgm:cxn modelId="{364BED2E-0192-4F16-A4FE-21BAE4F8FE49}" type="presParOf" srcId="{48634FF3-7D78-4E51-B338-AAFBB8E88183}" destId="{4EB41759-A79D-49EE-BA5F-75B6E80844CD}" srcOrd="0" destOrd="0" presId="urn:microsoft.com/office/officeart/2005/8/layout/radial2"/>
    <dgm:cxn modelId="{9892EC44-F132-4D0F-954B-88E22CDFE36E}" type="presParOf" srcId="{48634FF3-7D78-4E51-B338-AAFBB8E88183}" destId="{715F9035-D4AB-4479-AA3F-6546003075A4}" srcOrd="1" destOrd="0" presId="urn:microsoft.com/office/officeart/2005/8/layout/radial2"/>
    <dgm:cxn modelId="{7089DEF8-A42B-4C20-85DB-D07961DD5D53}" type="presParOf" srcId="{AF101C0A-9D2B-4FEA-935C-9A140141117B}" destId="{01F172DF-0AD8-4B56-88B6-347A1541EBC0}" srcOrd="1" destOrd="0" presId="urn:microsoft.com/office/officeart/2005/8/layout/radial2"/>
    <dgm:cxn modelId="{5CA1B8C0-0E2B-47FB-966B-D1BE4ECB6F49}" type="presParOf" srcId="{AF101C0A-9D2B-4FEA-935C-9A140141117B}" destId="{BF0414E0-923A-4AB3-9E64-8D54422730D1}" srcOrd="2" destOrd="0" presId="urn:microsoft.com/office/officeart/2005/8/layout/radial2"/>
    <dgm:cxn modelId="{4CA59CD2-D136-4795-8209-AFABB97524DF}" type="presParOf" srcId="{BF0414E0-923A-4AB3-9E64-8D54422730D1}" destId="{0708CC01-3451-4925-9E79-960A3680CD4F}" srcOrd="0" destOrd="0" presId="urn:microsoft.com/office/officeart/2005/8/layout/radial2"/>
    <dgm:cxn modelId="{56E56DD6-BDB8-4173-B659-DBD6A77B6D87}" type="presParOf" srcId="{BF0414E0-923A-4AB3-9E64-8D54422730D1}" destId="{4218F3FB-8573-4447-92D3-1CB494466465}" srcOrd="1" destOrd="0" presId="urn:microsoft.com/office/officeart/2005/8/layout/radial2"/>
    <dgm:cxn modelId="{346D67D8-2B65-4165-99F6-7DB1A63FFD09}" type="presParOf" srcId="{AF101C0A-9D2B-4FEA-935C-9A140141117B}" destId="{3AA02891-A1EB-485E-959E-5E8D46853F29}" srcOrd="3" destOrd="0" presId="urn:microsoft.com/office/officeart/2005/8/layout/radial2"/>
    <dgm:cxn modelId="{0FB54472-CDFC-40BC-93B3-40ADAD9B5C74}" type="presParOf" srcId="{AF101C0A-9D2B-4FEA-935C-9A140141117B}" destId="{2E80D21D-7731-4D00-96C3-75FF38FD5B77}" srcOrd="4" destOrd="0" presId="urn:microsoft.com/office/officeart/2005/8/layout/radial2"/>
    <dgm:cxn modelId="{2DF29B97-E585-4AF9-8A1C-DBDC08F3F6C9}" type="presParOf" srcId="{2E80D21D-7731-4D00-96C3-75FF38FD5B77}" destId="{70C07794-E924-43E1-86FF-7D2BB5EFBC8B}" srcOrd="0" destOrd="0" presId="urn:microsoft.com/office/officeart/2005/8/layout/radial2"/>
    <dgm:cxn modelId="{A20C13CA-2F5A-473F-BDBB-370418FED050}" type="presParOf" srcId="{2E80D21D-7731-4D00-96C3-75FF38FD5B77}" destId="{0A5F47DC-CE48-480E-94DA-2615B6BA87DA}" srcOrd="1" destOrd="0" presId="urn:microsoft.com/office/officeart/2005/8/layout/radial2"/>
    <dgm:cxn modelId="{29EC0BB4-4615-49BD-87DC-DE02A8A11D80}" type="presParOf" srcId="{AF101C0A-9D2B-4FEA-935C-9A140141117B}" destId="{A2EDA640-CBB9-4CE6-A591-B80328AC9EAB}" srcOrd="5" destOrd="0" presId="urn:microsoft.com/office/officeart/2005/8/layout/radial2"/>
    <dgm:cxn modelId="{297AA6AD-D507-467D-9B33-71E8D0251A0F}" type="presParOf" srcId="{AF101C0A-9D2B-4FEA-935C-9A140141117B}" destId="{435E0D76-C143-4A77-9A89-3B1C9EF7A50F}" srcOrd="6" destOrd="0" presId="urn:microsoft.com/office/officeart/2005/8/layout/radial2"/>
    <dgm:cxn modelId="{AACA1D4D-F5E6-46BC-822F-465A3A1E9CA8}" type="presParOf" srcId="{435E0D76-C143-4A77-9A89-3B1C9EF7A50F}" destId="{8E5502CD-0CF3-4948-99D6-352E866074CA}" srcOrd="0" destOrd="0" presId="urn:microsoft.com/office/officeart/2005/8/layout/radial2"/>
    <dgm:cxn modelId="{A2D1BDFF-3642-4246-A421-F481332F9666}" type="presParOf" srcId="{435E0D76-C143-4A77-9A89-3B1C9EF7A50F}" destId="{383B3FB3-46D7-4AFB-9464-078072873427}" srcOrd="1" destOrd="0" presId="urn:microsoft.com/office/officeart/2005/8/layout/radial2"/>
    <dgm:cxn modelId="{01839977-2546-4538-8366-C775093EC0BC}" type="presParOf" srcId="{AF101C0A-9D2B-4FEA-935C-9A140141117B}" destId="{8BE226B2-94D8-458D-8908-A702EEC1ED49}" srcOrd="7" destOrd="0" presId="urn:microsoft.com/office/officeart/2005/8/layout/radial2"/>
    <dgm:cxn modelId="{A29BFB7E-A74F-411A-B9E8-B8E752A2D893}" type="presParOf" srcId="{AF101C0A-9D2B-4FEA-935C-9A140141117B}" destId="{BB992EEF-09A1-4C9E-B79A-7C17DB3BDA82}" srcOrd="8" destOrd="0" presId="urn:microsoft.com/office/officeart/2005/8/layout/radial2"/>
    <dgm:cxn modelId="{F1522E84-51F6-4542-87ED-2CB062490A7B}" type="presParOf" srcId="{BB992EEF-09A1-4C9E-B79A-7C17DB3BDA82}" destId="{9E043A22-BF8B-4E7A-8EB4-49CD077416BF}" srcOrd="0" destOrd="0" presId="urn:microsoft.com/office/officeart/2005/8/layout/radial2"/>
    <dgm:cxn modelId="{7F084EAF-F2DE-420D-9DF5-C6EF38ACE169}" type="presParOf" srcId="{BB992EEF-09A1-4C9E-B79A-7C17DB3BDA82}" destId="{0FE831A3-823B-4E5E-9542-A51F9768CD06}" srcOrd="1" destOrd="0" presId="urn:microsoft.com/office/officeart/2005/8/layout/radial2"/>
    <dgm:cxn modelId="{4CED30E7-8623-43F4-A89C-9A539EB73DB2}" type="presParOf" srcId="{AF101C0A-9D2B-4FEA-935C-9A140141117B}" destId="{03CBF993-DA70-4BBB-92C8-C3F2B3A9DA81}" srcOrd="9" destOrd="0" presId="urn:microsoft.com/office/officeart/2005/8/layout/radial2"/>
    <dgm:cxn modelId="{B0121B02-56A8-4A20-90DC-6BF66FA932A8}" type="presParOf" srcId="{AF101C0A-9D2B-4FEA-935C-9A140141117B}" destId="{4C97E40A-7659-428C-97E5-8EAE224A01F1}" srcOrd="10" destOrd="0" presId="urn:microsoft.com/office/officeart/2005/8/layout/radial2"/>
    <dgm:cxn modelId="{935E7C73-7803-4DBE-ADE3-8BCE5A3CDB06}" type="presParOf" srcId="{4C97E40A-7659-428C-97E5-8EAE224A01F1}" destId="{C7320536-41CA-426F-8BD9-99084DB9B9C6}" srcOrd="0" destOrd="0" presId="urn:microsoft.com/office/officeart/2005/8/layout/radial2"/>
    <dgm:cxn modelId="{EEF7F1FE-DD5B-4D71-A39D-238826F6BB5D}" type="presParOf" srcId="{4C97E40A-7659-428C-97E5-8EAE224A01F1}" destId="{50645DB5-761E-40C5-A0D0-E8EB01B42ED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BF993-DA70-4BBB-92C8-C3F2B3A9DA81}">
      <dsp:nvSpPr>
        <dsp:cNvPr id="0" name=""/>
        <dsp:cNvSpPr/>
      </dsp:nvSpPr>
      <dsp:spPr>
        <a:xfrm rot="3005721">
          <a:off x="655033" y="3139907"/>
          <a:ext cx="1380320" cy="48603"/>
        </a:xfrm>
        <a:custGeom>
          <a:avLst/>
          <a:gdLst/>
          <a:ahLst/>
          <a:cxnLst/>
          <a:rect l="0" t="0" r="0" b="0"/>
          <a:pathLst>
            <a:path>
              <a:moveTo>
                <a:pt x="0" y="24301"/>
              </a:moveTo>
              <a:lnTo>
                <a:pt x="1380320" y="243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226B2-94D8-458D-8908-A702EEC1ED49}">
      <dsp:nvSpPr>
        <dsp:cNvPr id="0" name=""/>
        <dsp:cNvSpPr/>
      </dsp:nvSpPr>
      <dsp:spPr>
        <a:xfrm rot="1289783">
          <a:off x="919823" y="2632185"/>
          <a:ext cx="1579747" cy="48603"/>
        </a:xfrm>
        <a:custGeom>
          <a:avLst/>
          <a:gdLst/>
          <a:ahLst/>
          <a:cxnLst/>
          <a:rect l="0" t="0" r="0" b="0"/>
          <a:pathLst>
            <a:path>
              <a:moveTo>
                <a:pt x="0" y="24301"/>
              </a:moveTo>
              <a:lnTo>
                <a:pt x="1579747" y="243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DA640-CBB9-4CE6-A591-B80328AC9EAB}">
      <dsp:nvSpPr>
        <dsp:cNvPr id="0" name=""/>
        <dsp:cNvSpPr/>
      </dsp:nvSpPr>
      <dsp:spPr>
        <a:xfrm rot="21547333">
          <a:off x="974681" y="2150975"/>
          <a:ext cx="1442132" cy="48603"/>
        </a:xfrm>
        <a:custGeom>
          <a:avLst/>
          <a:gdLst/>
          <a:ahLst/>
          <a:cxnLst/>
          <a:rect l="0" t="0" r="0" b="0"/>
          <a:pathLst>
            <a:path>
              <a:moveTo>
                <a:pt x="0" y="24301"/>
              </a:moveTo>
              <a:lnTo>
                <a:pt x="1442132" y="243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02891-A1EB-485E-959E-5E8D46853F29}">
      <dsp:nvSpPr>
        <dsp:cNvPr id="0" name=""/>
        <dsp:cNvSpPr/>
      </dsp:nvSpPr>
      <dsp:spPr>
        <a:xfrm rot="20263639">
          <a:off x="916538" y="1692087"/>
          <a:ext cx="1560874" cy="48603"/>
        </a:xfrm>
        <a:custGeom>
          <a:avLst/>
          <a:gdLst/>
          <a:ahLst/>
          <a:cxnLst/>
          <a:rect l="0" t="0" r="0" b="0"/>
          <a:pathLst>
            <a:path>
              <a:moveTo>
                <a:pt x="0" y="24301"/>
              </a:moveTo>
              <a:lnTo>
                <a:pt x="1560874" y="243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172DF-0AD8-4B56-88B6-347A1541EBC0}">
      <dsp:nvSpPr>
        <dsp:cNvPr id="0" name=""/>
        <dsp:cNvSpPr/>
      </dsp:nvSpPr>
      <dsp:spPr>
        <a:xfrm rot="18647223">
          <a:off x="677389" y="1210106"/>
          <a:ext cx="1365646" cy="48603"/>
        </a:xfrm>
        <a:custGeom>
          <a:avLst/>
          <a:gdLst/>
          <a:ahLst/>
          <a:cxnLst/>
          <a:rect l="0" t="0" r="0" b="0"/>
          <a:pathLst>
            <a:path>
              <a:moveTo>
                <a:pt x="0" y="24301"/>
              </a:moveTo>
              <a:lnTo>
                <a:pt x="1365646" y="243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F9035-D4AB-4479-AA3F-6546003075A4}">
      <dsp:nvSpPr>
        <dsp:cNvPr id="0" name=""/>
        <dsp:cNvSpPr/>
      </dsp:nvSpPr>
      <dsp:spPr>
        <a:xfrm>
          <a:off x="-77447" y="1590439"/>
          <a:ext cx="1261964" cy="126196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CC01-3451-4925-9E79-960A3680CD4F}">
      <dsp:nvSpPr>
        <dsp:cNvPr id="0" name=""/>
        <dsp:cNvSpPr/>
      </dsp:nvSpPr>
      <dsp:spPr>
        <a:xfrm>
          <a:off x="933250" y="62094"/>
          <a:ext cx="2302914" cy="665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latin typeface="Arial Rounded MT Bold" panose="020F0704030504030204" pitchFamily="34" charset="0"/>
            </a:rPr>
            <a:t>airlines</a:t>
          </a:r>
        </a:p>
      </dsp:txBody>
      <dsp:txXfrm>
        <a:off x="1270504" y="159509"/>
        <a:ext cx="1628406" cy="470359"/>
      </dsp:txXfrm>
    </dsp:sp>
    <dsp:sp modelId="{70C07794-E924-43E1-86FF-7D2BB5EFBC8B}">
      <dsp:nvSpPr>
        <dsp:cNvPr id="0" name=""/>
        <dsp:cNvSpPr/>
      </dsp:nvSpPr>
      <dsp:spPr>
        <a:xfrm>
          <a:off x="2244050" y="809997"/>
          <a:ext cx="1513555" cy="7447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latin typeface="Arial Rounded MT Bold" panose="020F0704030504030204" pitchFamily="34" charset="0"/>
            </a:rPr>
            <a:t>airport</a:t>
          </a:r>
        </a:p>
      </dsp:txBody>
      <dsp:txXfrm>
        <a:off x="2465705" y="919061"/>
        <a:ext cx="1070245" cy="526610"/>
      </dsp:txXfrm>
    </dsp:sp>
    <dsp:sp modelId="{8E5502CD-0CF3-4948-99D6-352E866074CA}">
      <dsp:nvSpPr>
        <dsp:cNvPr id="0" name=""/>
        <dsp:cNvSpPr/>
      </dsp:nvSpPr>
      <dsp:spPr>
        <a:xfrm>
          <a:off x="2416121" y="1771765"/>
          <a:ext cx="1812421" cy="7571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latin typeface="Arial Rounded MT Bold" panose="020F0704030504030204" pitchFamily="34" charset="0"/>
            </a:rPr>
            <a:t>flights </a:t>
          </a:r>
        </a:p>
      </dsp:txBody>
      <dsp:txXfrm>
        <a:off x="2681544" y="1882651"/>
        <a:ext cx="1281575" cy="535406"/>
      </dsp:txXfrm>
    </dsp:sp>
    <dsp:sp modelId="{9E043A22-BF8B-4E7A-8EB4-49CD077416BF}">
      <dsp:nvSpPr>
        <dsp:cNvPr id="0" name=""/>
        <dsp:cNvSpPr/>
      </dsp:nvSpPr>
      <dsp:spPr>
        <a:xfrm>
          <a:off x="2257833" y="2810073"/>
          <a:ext cx="1606241" cy="7571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Arial Rounded MT Bold" panose="020F0704030504030204" pitchFamily="34" charset="0"/>
            </a:rPr>
            <a:t>planes</a:t>
          </a:r>
          <a:endParaRPr lang="en-IE" sz="2000" kern="1200" dirty="0">
            <a:latin typeface="Arial Rounded MT Bold" panose="020F0704030504030204" pitchFamily="34" charset="0"/>
          </a:endParaRPr>
        </a:p>
      </dsp:txBody>
      <dsp:txXfrm>
        <a:off x="2493062" y="2920959"/>
        <a:ext cx="1135783" cy="535406"/>
      </dsp:txXfrm>
    </dsp:sp>
    <dsp:sp modelId="{C7320536-41CA-426F-8BD9-99084DB9B9C6}">
      <dsp:nvSpPr>
        <dsp:cNvPr id="0" name=""/>
        <dsp:cNvSpPr/>
      </dsp:nvSpPr>
      <dsp:spPr>
        <a:xfrm>
          <a:off x="1117748" y="3674997"/>
          <a:ext cx="1942406" cy="7571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latin typeface="Arial Rounded MT Bold" panose="020F0704030504030204" pitchFamily="34" charset="0"/>
            </a:rPr>
            <a:t>weather</a:t>
          </a:r>
        </a:p>
      </dsp:txBody>
      <dsp:txXfrm>
        <a:off x="1402207" y="3785883"/>
        <a:ext cx="1373488" cy="535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58C8E-A9E1-4B67-A0DE-F0226F420C2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1E918-66B4-45AF-95F1-BB806A08E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53C38-70A0-43D3-AF72-E0D40790126E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DA0E8-A035-4E0F-B824-6E36008255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3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16277" y="2639192"/>
            <a:ext cx="6545964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6277" y="1095151"/>
            <a:ext cx="6545964" cy="1511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2CF27B-AE75-42F8-A6A3-C23A73C591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40943"/>
            <a:ext cx="4367808" cy="43204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F951FD5-BABB-40A3-A45F-8CE7EDF3DC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65305" y="1240943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05F58A9-08BE-4A74-8640-2074BF96F5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5305" y="2706221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0059D7E-89F1-4418-8191-740B0DE8F5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65305" y="4171499"/>
            <a:ext cx="2592288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6D90B82-F344-48DC-81EE-EF9B39CF2820}"/>
              </a:ext>
            </a:extLst>
          </p:cNvPr>
          <p:cNvSpPr/>
          <p:nvPr userDrawn="1"/>
        </p:nvSpPr>
        <p:spPr>
          <a:xfrm>
            <a:off x="7141029" y="1240819"/>
            <a:ext cx="5050972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7007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2CBC6E8-0ABE-4AD7-B620-5652C07C1FDB}"/>
              </a:ext>
            </a:extLst>
          </p:cNvPr>
          <p:cNvSpPr/>
          <p:nvPr userDrawn="1"/>
        </p:nvSpPr>
        <p:spPr>
          <a:xfrm>
            <a:off x="1522610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927759A-8338-432E-BC6F-5A05B62F6D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223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EB48E5A-CBAD-40D5-9C57-D847F6E8C265}"/>
              </a:ext>
            </a:extLst>
          </p:cNvPr>
          <p:cNvSpPr/>
          <p:nvPr userDrawn="1"/>
        </p:nvSpPr>
        <p:spPr>
          <a:xfrm>
            <a:off x="1" y="1411084"/>
            <a:ext cx="970844" cy="3351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36924AD-5E28-4F2F-AF17-ADB064F3C2BA}"/>
              </a:ext>
            </a:extLst>
          </p:cNvPr>
          <p:cNvSpPr/>
          <p:nvPr userDrawn="1"/>
        </p:nvSpPr>
        <p:spPr>
          <a:xfrm>
            <a:off x="1435234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6FB37F-ABC8-4068-B989-FA32AC28DD69}"/>
              </a:ext>
            </a:extLst>
          </p:cNvPr>
          <p:cNvSpPr/>
          <p:nvPr userDrawn="1"/>
        </p:nvSpPr>
        <p:spPr>
          <a:xfrm>
            <a:off x="4989655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37D2DE5-5AD9-4E7A-8E13-A09737DB99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96500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E14E29-DEE7-4B9A-AE9A-6FB2F585607D}"/>
              </a:ext>
            </a:extLst>
          </p:cNvPr>
          <p:cNvSpPr/>
          <p:nvPr userDrawn="1"/>
        </p:nvSpPr>
        <p:spPr>
          <a:xfrm>
            <a:off x="4902316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528CCF0-B66B-4CE2-96C1-DDA7F46E8675}"/>
              </a:ext>
            </a:extLst>
          </p:cNvPr>
          <p:cNvSpPr/>
          <p:nvPr userDrawn="1"/>
        </p:nvSpPr>
        <p:spPr>
          <a:xfrm>
            <a:off x="8456699" y="4199150"/>
            <a:ext cx="301107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>
              <a:latin typeface="+mn-lt"/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550451AF-3294-4443-8D31-1CA35AA5E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0777" y="1500719"/>
            <a:ext cx="2902899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C4D9B9-54CB-44C0-A88C-612776CE2A23}"/>
              </a:ext>
            </a:extLst>
          </p:cNvPr>
          <p:cNvSpPr/>
          <p:nvPr userDrawn="1"/>
        </p:nvSpPr>
        <p:spPr>
          <a:xfrm>
            <a:off x="8369397" y="1419794"/>
            <a:ext cx="960107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99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pic>
        <p:nvPicPr>
          <p:cNvPr id="4" name="Picture 15" descr="Screen Clipping">
            <a:extLst>
              <a:ext uri="{FF2B5EF4-FFF2-40B4-BE49-F238E27FC236}">
                <a16:creationId xmlns:a16="http://schemas.microsoft.com/office/drawing/2014/main" id="{31AA75B5-A3B2-44F9-ABD1-06B1BA6888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31" y="999575"/>
            <a:ext cx="3117669" cy="5290365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44909AC-06F1-4FD8-8891-064B9E0FBD3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68081" y="1214213"/>
            <a:ext cx="292392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800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31AABB0-C3F7-4C19-930F-7104A2B502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DCC24-15EC-4E6C-AF2F-F8C2FD02FCA6}"/>
              </a:ext>
            </a:extLst>
          </p:cNvPr>
          <p:cNvSpPr/>
          <p:nvPr userDrawn="1"/>
        </p:nvSpPr>
        <p:spPr>
          <a:xfrm>
            <a:off x="0" y="3146979"/>
            <a:ext cx="2438400" cy="16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C475EC33-8CC8-4DB6-853A-C88CCC9B7B42}"/>
              </a:ext>
            </a:extLst>
          </p:cNvPr>
          <p:cNvSpPr/>
          <p:nvPr userDrawn="1"/>
        </p:nvSpPr>
        <p:spPr>
          <a:xfrm>
            <a:off x="4876800" y="3146979"/>
            <a:ext cx="2438400" cy="16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D703C179-4FC7-49F7-9A7C-C3898374A7F6}"/>
              </a:ext>
            </a:extLst>
          </p:cNvPr>
          <p:cNvSpPr/>
          <p:nvPr userDrawn="1"/>
        </p:nvSpPr>
        <p:spPr>
          <a:xfrm>
            <a:off x="9753600" y="3146979"/>
            <a:ext cx="2438400" cy="16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F3FE88B0-2A67-4B06-BAF8-DA185704832F}"/>
              </a:ext>
            </a:extLst>
          </p:cNvPr>
          <p:cNvSpPr/>
          <p:nvPr userDrawn="1"/>
        </p:nvSpPr>
        <p:spPr>
          <a:xfrm>
            <a:off x="2438400" y="1454468"/>
            <a:ext cx="2438400" cy="16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49">
            <a:extLst>
              <a:ext uri="{FF2B5EF4-FFF2-40B4-BE49-F238E27FC236}">
                <a16:creationId xmlns:a16="http://schemas.microsoft.com/office/drawing/2014/main" id="{234F44B1-17A6-42EF-9BDB-957A7FE9B8D3}"/>
              </a:ext>
            </a:extLst>
          </p:cNvPr>
          <p:cNvSpPr/>
          <p:nvPr userDrawn="1"/>
        </p:nvSpPr>
        <p:spPr>
          <a:xfrm>
            <a:off x="7315200" y="1454468"/>
            <a:ext cx="2438400" cy="16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E3A5FD35-7E79-451B-924D-346F7714B61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7680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28BBE71-5E06-4C44-BB6F-ED887E4991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53600" y="1454468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4FFA7C6-67C3-4C12-88CA-6ABDA059D8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15200" y="3146979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01DD4038-BEB5-4201-88F3-B694D631907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2438400" y="3146979"/>
            <a:ext cx="24384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95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91D385B-447F-4E11-A689-4C6E9AAE1B8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27567" y="1676364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2365D5-4312-455B-BED1-745C33A2BF2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448232" y="3871201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F5E45-5D1F-4A17-A3F3-CEB54FAFBF69}"/>
              </a:ext>
            </a:extLst>
          </p:cNvPr>
          <p:cNvSpPr/>
          <p:nvPr userDrawn="1"/>
        </p:nvSpPr>
        <p:spPr>
          <a:xfrm>
            <a:off x="727567" y="3871201"/>
            <a:ext cx="2592000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8A4D0-F4C0-4CEB-B34D-225C20F28AFE}"/>
              </a:ext>
            </a:extLst>
          </p:cNvPr>
          <p:cNvSpPr/>
          <p:nvPr userDrawn="1"/>
        </p:nvSpPr>
        <p:spPr>
          <a:xfrm>
            <a:off x="3448232" y="1676364"/>
            <a:ext cx="2592000" cy="20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C82F992-8C25-4D7A-AB38-DF52A932E784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68897" y="1676364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9E4DCC-AE6F-42CF-88BA-BB6AFF34D45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889561" y="3871201"/>
            <a:ext cx="259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5B4E9166-CE0C-416F-9A7F-46D8AE5EC60C}"/>
              </a:ext>
            </a:extLst>
          </p:cNvPr>
          <p:cNvSpPr/>
          <p:nvPr userDrawn="1"/>
        </p:nvSpPr>
        <p:spPr>
          <a:xfrm>
            <a:off x="6168897" y="3871201"/>
            <a:ext cx="259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05A5BB0-3574-40F9-A03D-C0724F3C1E6D}"/>
              </a:ext>
            </a:extLst>
          </p:cNvPr>
          <p:cNvSpPr/>
          <p:nvPr userDrawn="1"/>
        </p:nvSpPr>
        <p:spPr>
          <a:xfrm>
            <a:off x="8889561" y="1676364"/>
            <a:ext cx="2592000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66321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C49D263-A817-49DF-9C01-E6B1348A7DF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80705" y="264573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5DDFA7C-6FC1-4960-9F01-91A1CB1C7C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58526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8D29F38-4C17-4028-94E9-FF4C3BA9522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628465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FADA637-93E0-445E-B4C9-044ECFF36B9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398404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C268B71-8961-49B1-8412-280DB1E3E3C2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168342" y="2564904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E5EC7-8AB9-41C5-BAB0-51B473E8DEF6}"/>
              </a:ext>
            </a:extLst>
          </p:cNvPr>
          <p:cNvGrpSpPr/>
          <p:nvPr userDrawn="1"/>
        </p:nvGrpSpPr>
        <p:grpSpPr>
          <a:xfrm>
            <a:off x="914665" y="4794870"/>
            <a:ext cx="2049231" cy="144016"/>
            <a:chOff x="518969" y="4794870"/>
            <a:chExt cx="1679267" cy="144016"/>
          </a:xfrm>
        </p:grpSpPr>
        <p:sp>
          <p:nvSpPr>
            <p:cNvPr id="11" name="Rectangle 35">
              <a:extLst>
                <a:ext uri="{FF2B5EF4-FFF2-40B4-BE49-F238E27FC236}">
                  <a16:creationId xmlns:a16="http://schemas.microsoft.com/office/drawing/2014/main" id="{AD5ADEF5-98CF-44F5-B927-0ABE4B5064BB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64D3123-74F8-4F59-89BE-08360DB96BF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A49B52C1-E296-425D-8F1E-1D556DB8424A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Rectangle 38">
              <a:extLst>
                <a:ext uri="{FF2B5EF4-FFF2-40B4-BE49-F238E27FC236}">
                  <a16:creationId xmlns:a16="http://schemas.microsoft.com/office/drawing/2014/main" id="{EB03ED15-C38C-4087-BFD3-EBAB1C8BCB9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Rectangle 39">
              <a:extLst>
                <a:ext uri="{FF2B5EF4-FFF2-40B4-BE49-F238E27FC236}">
                  <a16:creationId xmlns:a16="http://schemas.microsoft.com/office/drawing/2014/main" id="{F0DC5F74-14C8-40A8-8107-ABF3D5E8F3AB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Rectangle 40">
              <a:extLst>
                <a:ext uri="{FF2B5EF4-FFF2-40B4-BE49-F238E27FC236}">
                  <a16:creationId xmlns:a16="http://schemas.microsoft.com/office/drawing/2014/main" id="{FA8E7701-1896-4325-99B2-5FAC61C6BD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E294D3-E216-490B-BF66-CE8EC9E68704}"/>
              </a:ext>
            </a:extLst>
          </p:cNvPr>
          <p:cNvGrpSpPr/>
          <p:nvPr userDrawn="1"/>
        </p:nvGrpSpPr>
        <p:grpSpPr>
          <a:xfrm>
            <a:off x="3684604" y="4794870"/>
            <a:ext cx="2049231" cy="144016"/>
            <a:chOff x="2655206" y="4794870"/>
            <a:chExt cx="1679267" cy="144016"/>
          </a:xfrm>
        </p:grpSpPr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07C8D70F-1915-4932-B821-CA5C2B851D5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9A38780B-6EE8-4103-B454-04FF4DE8E204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1CC2A210-1C71-467F-8110-95FF10C776A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45">
              <a:extLst>
                <a:ext uri="{FF2B5EF4-FFF2-40B4-BE49-F238E27FC236}">
                  <a16:creationId xmlns:a16="http://schemas.microsoft.com/office/drawing/2014/main" id="{442C1975-4F8B-4710-9011-5B7BE3BE04A9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99991FC0-DE5D-485B-A2E7-467C7F2FDA2A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EBE94D74-C917-4818-8E81-F498D0A2D98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163698-67E5-4695-AC6D-3CAD20860F6B}"/>
              </a:ext>
            </a:extLst>
          </p:cNvPr>
          <p:cNvGrpSpPr/>
          <p:nvPr userDrawn="1"/>
        </p:nvGrpSpPr>
        <p:grpSpPr>
          <a:xfrm>
            <a:off x="6454543" y="4794870"/>
            <a:ext cx="2049231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012637EA-BF0B-48E4-ACAD-0896F4B2D3B7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54C6DA61-81B8-4C8E-B82E-34532B4603B5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BF82173-D21E-4096-A7E0-7FB11629182D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9869367B-AADB-4512-A91A-E7F70BE26588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8F6211E9-6A70-44E3-91EE-49B34CC39CA4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1D78D025-BC48-4024-9B50-78151C34F8DD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A91D7A-4B21-4147-95BC-3BBD1B98A66B}"/>
              </a:ext>
            </a:extLst>
          </p:cNvPr>
          <p:cNvGrpSpPr/>
          <p:nvPr userDrawn="1"/>
        </p:nvGrpSpPr>
        <p:grpSpPr>
          <a:xfrm>
            <a:off x="9224481" y="4794870"/>
            <a:ext cx="2049231" cy="144016"/>
            <a:chOff x="6927681" y="4794870"/>
            <a:chExt cx="1679267" cy="144016"/>
          </a:xfrm>
        </p:grpSpPr>
        <p:sp>
          <p:nvSpPr>
            <p:cNvPr id="32" name="Rectangle 57">
              <a:extLst>
                <a:ext uri="{FF2B5EF4-FFF2-40B4-BE49-F238E27FC236}">
                  <a16:creationId xmlns:a16="http://schemas.microsoft.com/office/drawing/2014/main" id="{3D06F016-0803-46C6-8CDB-EFBB1499D1E5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E438FD44-E248-44F2-A1D7-37CA533BF2AE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1B25684-F781-440E-BDB5-CA70F0E3DCCB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8AD3F76A-18CD-4519-9537-34E9DBB3C3F6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42EF3A83-1905-4298-8091-FA1A4D438143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6B951A8D-CB9D-4155-B56C-293764EC4B88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14023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88978" y="679533"/>
            <a:ext cx="4285940" cy="15952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88978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310201" y="155346"/>
            <a:ext cx="477653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ACCFD-E9C6-42CB-B830-40B915F04587}"/>
              </a:ext>
            </a:extLst>
          </p:cNvPr>
          <p:cNvGrpSpPr/>
          <p:nvPr userDrawn="1"/>
        </p:nvGrpSpPr>
        <p:grpSpPr>
          <a:xfrm>
            <a:off x="962358" y="383872"/>
            <a:ext cx="2207564" cy="2466874"/>
            <a:chOff x="1406494" y="382273"/>
            <a:chExt cx="1347792" cy="1506110"/>
          </a:xfrm>
        </p:grpSpPr>
        <p:sp>
          <p:nvSpPr>
            <p:cNvPr id="22" name="Freeform 21"/>
            <p:cNvSpPr/>
            <p:nvPr userDrawn="1"/>
          </p:nvSpPr>
          <p:spPr>
            <a:xfrm>
              <a:off x="1984272" y="385083"/>
              <a:ext cx="770014" cy="1503300"/>
            </a:xfrm>
            <a:custGeom>
              <a:avLst/>
              <a:gdLst>
                <a:gd name="connsiteX0" fmla="*/ 675916 w 770014"/>
                <a:gd name="connsiteY0" fmla="*/ 1133483 h 1503300"/>
                <a:gd name="connsiteX1" fmla="*/ 770014 w 770014"/>
                <a:gd name="connsiteY1" fmla="*/ 1133483 h 1503300"/>
                <a:gd name="connsiteX2" fmla="*/ 770014 w 770014"/>
                <a:gd name="connsiteY2" fmla="*/ 1503300 h 1503300"/>
                <a:gd name="connsiteX3" fmla="*/ 0 w 770014"/>
                <a:gd name="connsiteY3" fmla="*/ 1503300 h 1503300"/>
                <a:gd name="connsiteX4" fmla="*/ 0 w 770014"/>
                <a:gd name="connsiteY4" fmla="*/ 1420086 h 1503300"/>
                <a:gd name="connsiteX5" fmla="*/ 675916 w 770014"/>
                <a:gd name="connsiteY5" fmla="*/ 1420086 h 1503300"/>
                <a:gd name="connsiteX6" fmla="*/ 0 w 770014"/>
                <a:gd name="connsiteY6" fmla="*/ 0 h 1503300"/>
                <a:gd name="connsiteX7" fmla="*/ 770014 w 770014"/>
                <a:gd name="connsiteY7" fmla="*/ 0 h 1503300"/>
                <a:gd name="connsiteX8" fmla="*/ 770014 w 770014"/>
                <a:gd name="connsiteY8" fmla="*/ 219083 h 1503300"/>
                <a:gd name="connsiteX9" fmla="*/ 675916 w 770014"/>
                <a:gd name="connsiteY9" fmla="*/ 219083 h 1503300"/>
                <a:gd name="connsiteX10" fmla="*/ 675916 w 770014"/>
                <a:gd name="connsiteY10" fmla="*/ 105212 h 1503300"/>
                <a:gd name="connsiteX11" fmla="*/ 0 w 770014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0014" h="1503300">
                  <a:moveTo>
                    <a:pt x="675916" y="1133483"/>
                  </a:moveTo>
                  <a:lnTo>
                    <a:pt x="770014" y="1133483"/>
                  </a:lnTo>
                  <a:lnTo>
                    <a:pt x="770014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675916" y="1420086"/>
                  </a:lnTo>
                  <a:close/>
                  <a:moveTo>
                    <a:pt x="0" y="0"/>
                  </a:moveTo>
                  <a:lnTo>
                    <a:pt x="770014" y="0"/>
                  </a:lnTo>
                  <a:lnTo>
                    <a:pt x="770014" y="219083"/>
                  </a:lnTo>
                  <a:lnTo>
                    <a:pt x="675916" y="219083"/>
                  </a:lnTo>
                  <a:lnTo>
                    <a:pt x="675916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06494" y="382273"/>
              <a:ext cx="686066" cy="1503300"/>
            </a:xfrm>
            <a:custGeom>
              <a:avLst/>
              <a:gdLst>
                <a:gd name="connsiteX0" fmla="*/ 0 w 686066"/>
                <a:gd name="connsiteY0" fmla="*/ 0 h 1503300"/>
                <a:gd name="connsiteX1" fmla="*/ 89765 w 686066"/>
                <a:gd name="connsiteY1" fmla="*/ 0 h 1503300"/>
                <a:gd name="connsiteX2" fmla="*/ 534870 w 686066"/>
                <a:gd name="connsiteY2" fmla="*/ 0 h 1503300"/>
                <a:gd name="connsiteX3" fmla="*/ 686066 w 686066"/>
                <a:gd name="connsiteY3" fmla="*/ 0 h 1503300"/>
                <a:gd name="connsiteX4" fmla="*/ 686066 w 686066"/>
                <a:gd name="connsiteY4" fmla="*/ 105212 h 1503300"/>
                <a:gd name="connsiteX5" fmla="*/ 534870 w 686066"/>
                <a:gd name="connsiteY5" fmla="*/ 105212 h 1503300"/>
                <a:gd name="connsiteX6" fmla="*/ 95421 w 686066"/>
                <a:gd name="connsiteY6" fmla="*/ 105212 h 1503300"/>
                <a:gd name="connsiteX7" fmla="*/ 95421 w 686066"/>
                <a:gd name="connsiteY7" fmla="*/ 1420086 h 1503300"/>
                <a:gd name="connsiteX8" fmla="*/ 534870 w 686066"/>
                <a:gd name="connsiteY8" fmla="*/ 1420086 h 1503300"/>
                <a:gd name="connsiteX9" fmla="*/ 686066 w 686066"/>
                <a:gd name="connsiteY9" fmla="*/ 1420086 h 1503300"/>
                <a:gd name="connsiteX10" fmla="*/ 686066 w 686066"/>
                <a:gd name="connsiteY10" fmla="*/ 1503300 h 1503300"/>
                <a:gd name="connsiteX11" fmla="*/ 534870 w 686066"/>
                <a:gd name="connsiteY11" fmla="*/ 1503300 h 1503300"/>
                <a:gd name="connsiteX12" fmla="*/ 89765 w 686066"/>
                <a:gd name="connsiteY12" fmla="*/ 1503300 h 1503300"/>
                <a:gd name="connsiteX13" fmla="*/ 0 w 686066"/>
                <a:gd name="connsiteY13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066" h="1503300">
                  <a:moveTo>
                    <a:pt x="0" y="0"/>
                  </a:moveTo>
                  <a:lnTo>
                    <a:pt x="89765" y="0"/>
                  </a:lnTo>
                  <a:lnTo>
                    <a:pt x="534870" y="0"/>
                  </a:lnTo>
                  <a:lnTo>
                    <a:pt x="686066" y="0"/>
                  </a:lnTo>
                  <a:lnTo>
                    <a:pt x="686066" y="105212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686066" y="1420086"/>
                  </a:lnTo>
                  <a:lnTo>
                    <a:pt x="686066" y="1503300"/>
                  </a:lnTo>
                  <a:lnTo>
                    <a:pt x="534870" y="1503300"/>
                  </a:lnTo>
                  <a:lnTo>
                    <a:pt x="89765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4D74253-B5E4-414F-BE51-8894C515B20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1" y="492240"/>
            <a:ext cx="5382637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479E8C0-0339-4FA9-BFFD-8976F9AE7E4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331948" y="3372098"/>
            <a:ext cx="3673916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5AB0DDC-B91C-4187-9ACB-5FB03F214C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210550" y="3546980"/>
            <a:ext cx="3268088" cy="2705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" y="0"/>
            <a:ext cx="2116274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B2FF7110-2193-4586-B1C1-184631E029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01" y="1780083"/>
            <a:ext cx="2649566" cy="4646531"/>
          </a:xfrm>
          <a:prstGeom prst="rect">
            <a:avLst/>
          </a:prstGeom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3B7B650-CC33-409E-BECD-3E3339D6A4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329" y="2532537"/>
            <a:ext cx="1877187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49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537719" y="2871450"/>
            <a:ext cx="1343025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7644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8" y="5356549"/>
            <a:ext cx="10095389" cy="114414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BF066B-F1FA-4BC9-80A1-EC87C1A43DC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372111" y="682481"/>
            <a:ext cx="2303614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6F66AB4-5AF6-4C8E-BBE8-2728F0EDFBA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372111" y="3909328"/>
            <a:ext cx="2303614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4F80FFC-D051-4E52-BA13-BEBEEAAFFA4D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8756768" y="682481"/>
            <a:ext cx="2781393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90D4E15-4B11-4101-8244-FDD0495FDC0F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3518272" y="3909328"/>
            <a:ext cx="2781393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11E2748-39D7-4D70-A37C-09B298D0C84B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756768" y="2312085"/>
            <a:ext cx="2781393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FD1797E-6169-45E7-9539-EB10E5836876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8272" y="682481"/>
            <a:ext cx="2781393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2FE64BC5-68B9-4AE4-8077-568D7BAE692A}"/>
              </a:ext>
            </a:extLst>
          </p:cNvPr>
          <p:cNvSpPr/>
          <p:nvPr userDrawn="1"/>
        </p:nvSpPr>
        <p:spPr>
          <a:xfrm>
            <a:off x="6370959" y="2295905"/>
            <a:ext cx="2304766" cy="15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571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2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4842251" y="0"/>
            <a:ext cx="7349749" cy="6858000"/>
          </a:xfrm>
          <a:custGeom>
            <a:avLst/>
            <a:gdLst>
              <a:gd name="connsiteX0" fmla="*/ 866856 w 7349749"/>
              <a:gd name="connsiteY0" fmla="*/ 0 h 6858000"/>
              <a:gd name="connsiteX1" fmla="*/ 7349749 w 7349749"/>
              <a:gd name="connsiteY1" fmla="*/ 0 h 6858000"/>
              <a:gd name="connsiteX2" fmla="*/ 7349749 w 7349749"/>
              <a:gd name="connsiteY2" fmla="*/ 6858000 h 6858000"/>
              <a:gd name="connsiteX3" fmla="*/ 880844 w 7349749"/>
              <a:gd name="connsiteY3" fmla="*/ 6858000 h 6858000"/>
              <a:gd name="connsiteX4" fmla="*/ 880002 w 7349749"/>
              <a:gd name="connsiteY4" fmla="*/ 6856547 h 6858000"/>
              <a:gd name="connsiteX5" fmla="*/ 0 w 7349749"/>
              <a:gd name="connsiteY5" fmla="*/ 3415567 h 6858000"/>
              <a:gd name="connsiteX6" fmla="*/ 718985 w 7349749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49749" h="6858000">
                <a:moveTo>
                  <a:pt x="866856" y="0"/>
                </a:moveTo>
                <a:lnTo>
                  <a:pt x="7349749" y="0"/>
                </a:lnTo>
                <a:lnTo>
                  <a:pt x="7349749" y="6858000"/>
                </a:lnTo>
                <a:lnTo>
                  <a:pt x="880844" y="6858000"/>
                </a:lnTo>
                <a:lnTo>
                  <a:pt x="880002" y="6856547"/>
                </a:lnTo>
                <a:cubicBezTo>
                  <a:pt x="318785" y="5833670"/>
                  <a:pt x="0" y="4661479"/>
                  <a:pt x="0" y="3415567"/>
                </a:cubicBezTo>
                <a:cubicBezTo>
                  <a:pt x="0" y="2294247"/>
                  <a:pt x="258216" y="1232640"/>
                  <a:pt x="718985" y="285855"/>
                </a:cubicBezTo>
                <a:close/>
              </a:path>
            </a:pathLst>
          </a:custGeom>
          <a:solidFill>
            <a:schemeClr val="accent3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1156818" y="-13433"/>
            <a:ext cx="1035182" cy="6858000"/>
          </a:xfrm>
          <a:custGeom>
            <a:avLst/>
            <a:gdLst>
              <a:gd name="connsiteX0" fmla="*/ 858273 w 1035182"/>
              <a:gd name="connsiteY0" fmla="*/ 0 h 6858000"/>
              <a:gd name="connsiteX1" fmla="*/ 1035182 w 1035182"/>
              <a:gd name="connsiteY1" fmla="*/ 0 h 6858000"/>
              <a:gd name="connsiteX2" fmla="*/ 1035182 w 1035182"/>
              <a:gd name="connsiteY2" fmla="*/ 6858000 h 6858000"/>
              <a:gd name="connsiteX3" fmla="*/ 872123 w 1035182"/>
              <a:gd name="connsiteY3" fmla="*/ 6858000 h 6858000"/>
              <a:gd name="connsiteX4" fmla="*/ 871289 w 1035182"/>
              <a:gd name="connsiteY4" fmla="*/ 6856547 h 6858000"/>
              <a:gd name="connsiteX5" fmla="*/ 0 w 1035182"/>
              <a:gd name="connsiteY5" fmla="*/ 3415567 h 6858000"/>
              <a:gd name="connsiteX6" fmla="*/ 711866 w 1035182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5182" h="6858000">
                <a:moveTo>
                  <a:pt x="858273" y="0"/>
                </a:moveTo>
                <a:lnTo>
                  <a:pt x="1035182" y="0"/>
                </a:lnTo>
                <a:lnTo>
                  <a:pt x="1035182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flipH="1">
            <a:off x="-41363" y="5617"/>
            <a:ext cx="3727868" cy="6858000"/>
          </a:xfrm>
          <a:custGeom>
            <a:avLst/>
            <a:gdLst>
              <a:gd name="connsiteX0" fmla="*/ 3727868 w 3727868"/>
              <a:gd name="connsiteY0" fmla="*/ 0 h 6858000"/>
              <a:gd name="connsiteX1" fmla="*/ 0 w 3727868"/>
              <a:gd name="connsiteY1" fmla="*/ 0 h 6858000"/>
              <a:gd name="connsiteX2" fmla="*/ 0 w 3727868"/>
              <a:gd name="connsiteY2" fmla="*/ 13433 h 6858000"/>
              <a:gd name="connsiteX3" fmla="*/ 1773796 w 3727868"/>
              <a:gd name="connsiteY3" fmla="*/ 13433 h 6858000"/>
              <a:gd name="connsiteX4" fmla="*/ 1921667 w 3727868"/>
              <a:gd name="connsiteY4" fmla="*/ 299288 h 6858000"/>
              <a:gd name="connsiteX5" fmla="*/ 2640652 w 3727868"/>
              <a:gd name="connsiteY5" fmla="*/ 3429000 h 6858000"/>
              <a:gd name="connsiteX6" fmla="*/ 1959593 w 3727868"/>
              <a:gd name="connsiteY6" fmla="*/ 6479550 h 6858000"/>
              <a:gd name="connsiteX7" fmla="*/ 1766754 w 3727868"/>
              <a:gd name="connsiteY7" fmla="*/ 6858000 h 6858000"/>
              <a:gd name="connsiteX8" fmla="*/ 3727868 w 3727868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7868" h="6858000">
                <a:moveTo>
                  <a:pt x="3727868" y="0"/>
                </a:moveTo>
                <a:lnTo>
                  <a:pt x="0" y="0"/>
                </a:lnTo>
                <a:lnTo>
                  <a:pt x="0" y="13433"/>
                </a:lnTo>
                <a:lnTo>
                  <a:pt x="1773796" y="13433"/>
                </a:lnTo>
                <a:lnTo>
                  <a:pt x="1921667" y="299288"/>
                </a:lnTo>
                <a:cubicBezTo>
                  <a:pt x="2382436" y="1246073"/>
                  <a:pt x="2640652" y="2307680"/>
                  <a:pt x="2640652" y="3429000"/>
                </a:cubicBezTo>
                <a:cubicBezTo>
                  <a:pt x="2640652" y="4519173"/>
                  <a:pt x="2396583" y="5552904"/>
                  <a:pt x="1959593" y="6479550"/>
                </a:cubicBezTo>
                <a:lnTo>
                  <a:pt x="1766754" y="6858000"/>
                </a:lnTo>
                <a:lnTo>
                  <a:pt x="3727868" y="6858000"/>
                </a:lnTo>
                <a:close/>
              </a:path>
            </a:pathLst>
          </a:cu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893324" y="2438401"/>
            <a:ext cx="1895272" cy="2076450"/>
            <a:chOff x="3007364" y="818147"/>
            <a:chExt cx="1372132" cy="1503300"/>
          </a:xfrm>
        </p:grpSpPr>
        <p:sp>
          <p:nvSpPr>
            <p:cNvPr id="12" name="Freeform 11"/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 flipV="1">
            <a:off x="3316718" y="2203310"/>
            <a:ext cx="475301" cy="446630"/>
            <a:chOff x="2300733" y="2007958"/>
            <a:chExt cx="834252" cy="783928"/>
          </a:xfrm>
        </p:grpSpPr>
        <p:sp>
          <p:nvSpPr>
            <p:cNvPr id="15" name="Freeform 1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627406" y="3028072"/>
            <a:ext cx="983273" cy="3835545"/>
            <a:chOff x="2989606" y="3028072"/>
            <a:chExt cx="983273" cy="3835545"/>
          </a:xfrm>
        </p:grpSpPr>
        <p:sp>
          <p:nvSpPr>
            <p:cNvPr id="18" name="Freeform 17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 19"/>
          <p:cNvSpPr/>
          <p:nvPr userDrawn="1"/>
        </p:nvSpPr>
        <p:spPr>
          <a:xfrm>
            <a:off x="11520590" y="274679"/>
            <a:ext cx="671411" cy="1945412"/>
          </a:xfrm>
          <a:custGeom>
            <a:avLst/>
            <a:gdLst>
              <a:gd name="connsiteX0" fmla="*/ 671411 w 671411"/>
              <a:gd name="connsiteY0" fmla="*/ 0 h 1945412"/>
              <a:gd name="connsiteX1" fmla="*/ 671411 w 671411"/>
              <a:gd name="connsiteY1" fmla="*/ 74389 h 1945412"/>
              <a:gd name="connsiteX2" fmla="*/ 619531 w 671411"/>
              <a:gd name="connsiteY2" fmla="*/ 175683 h 1945412"/>
              <a:gd name="connsiteX3" fmla="*/ 92520 w 671411"/>
              <a:gd name="connsiteY3" fmla="*/ 1675089 h 1945412"/>
              <a:gd name="connsiteX4" fmla="*/ 38100 w 671411"/>
              <a:gd name="connsiteY4" fmla="*/ 1945412 h 1945412"/>
              <a:gd name="connsiteX5" fmla="*/ 0 w 671411"/>
              <a:gd name="connsiteY5" fmla="*/ 1945412 h 1945412"/>
              <a:gd name="connsiteX6" fmla="*/ 54420 w 671411"/>
              <a:gd name="connsiteY6" fmla="*/ 1675089 h 1945412"/>
              <a:gd name="connsiteX7" fmla="*/ 581431 w 671411"/>
              <a:gd name="connsiteY7" fmla="*/ 175683 h 19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411" h="1945412">
                <a:moveTo>
                  <a:pt x="671411" y="0"/>
                </a:moveTo>
                <a:lnTo>
                  <a:pt x="671411" y="74389"/>
                </a:lnTo>
                <a:lnTo>
                  <a:pt x="619531" y="175683"/>
                </a:lnTo>
                <a:cubicBezTo>
                  <a:pt x="391428" y="649076"/>
                  <a:pt x="213461" y="1151174"/>
                  <a:pt x="92520" y="1675089"/>
                </a:cubicBezTo>
                <a:lnTo>
                  <a:pt x="38100" y="1945412"/>
                </a:lnTo>
                <a:lnTo>
                  <a:pt x="0" y="1945412"/>
                </a:lnTo>
                <a:lnTo>
                  <a:pt x="54420" y="1675089"/>
                </a:lnTo>
                <a:cubicBezTo>
                  <a:pt x="175361" y="1151174"/>
                  <a:pt x="353328" y="649076"/>
                  <a:pt x="581431" y="1756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0" y="2908253"/>
            <a:ext cx="7162800" cy="9824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88785" y="3907804"/>
            <a:ext cx="6203215" cy="4433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11417056" y="2203281"/>
            <a:ext cx="219253" cy="219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8133805" y="2826000"/>
            <a:ext cx="331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133805" y="1245141"/>
            <a:ext cx="3312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4650651" y="1245141"/>
            <a:ext cx="331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0651" y="5418000"/>
            <a:ext cx="331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C278988-BC61-46F5-A620-66C13138F8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315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1300" y="1593803"/>
            <a:ext cx="7381940" cy="9824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1301" y="2593354"/>
            <a:ext cx="7381940" cy="3593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flipV="1">
            <a:off x="811547" y="1057687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37" name="Freeform 36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 46"/>
          <p:cNvSpPr/>
          <p:nvPr userDrawn="1"/>
        </p:nvSpPr>
        <p:spPr>
          <a:xfrm>
            <a:off x="495300" y="750697"/>
            <a:ext cx="3238500" cy="5402453"/>
          </a:xfrm>
          <a:custGeom>
            <a:avLst/>
            <a:gdLst>
              <a:gd name="connsiteX0" fmla="*/ 0 w 3238500"/>
              <a:gd name="connsiteY0" fmla="*/ 0 h 5402453"/>
              <a:gd name="connsiteX1" fmla="*/ 3238500 w 3238500"/>
              <a:gd name="connsiteY1" fmla="*/ 0 h 5402453"/>
              <a:gd name="connsiteX2" fmla="*/ 3238500 w 3238500"/>
              <a:gd name="connsiteY2" fmla="*/ 755830 h 5402453"/>
              <a:gd name="connsiteX3" fmla="*/ 3078849 w 3238500"/>
              <a:gd name="connsiteY3" fmla="*/ 755830 h 5402453"/>
              <a:gd name="connsiteX4" fmla="*/ 3078849 w 3238500"/>
              <a:gd name="connsiteY4" fmla="*/ 144641 h 5402453"/>
              <a:gd name="connsiteX5" fmla="*/ 145149 w 3238500"/>
              <a:gd name="connsiteY5" fmla="*/ 144641 h 5402453"/>
              <a:gd name="connsiteX6" fmla="*/ 145149 w 3238500"/>
              <a:gd name="connsiteY6" fmla="*/ 5250053 h 5402453"/>
              <a:gd name="connsiteX7" fmla="*/ 3078849 w 3238500"/>
              <a:gd name="connsiteY7" fmla="*/ 5250053 h 5402453"/>
              <a:gd name="connsiteX8" fmla="*/ 3078849 w 3238500"/>
              <a:gd name="connsiteY8" fmla="*/ 2354453 h 5402453"/>
              <a:gd name="connsiteX9" fmla="*/ 3238500 w 3238500"/>
              <a:gd name="connsiteY9" fmla="*/ 2354453 h 5402453"/>
              <a:gd name="connsiteX10" fmla="*/ 3238500 w 3238500"/>
              <a:gd name="connsiteY10" fmla="*/ 5402453 h 5402453"/>
              <a:gd name="connsiteX11" fmla="*/ 0 w 3238500"/>
              <a:gd name="connsiteY11" fmla="*/ 5402453 h 540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38500" h="5402453">
                <a:moveTo>
                  <a:pt x="0" y="0"/>
                </a:moveTo>
                <a:lnTo>
                  <a:pt x="3238500" y="0"/>
                </a:lnTo>
                <a:lnTo>
                  <a:pt x="3238500" y="755830"/>
                </a:lnTo>
                <a:lnTo>
                  <a:pt x="3078849" y="755830"/>
                </a:lnTo>
                <a:lnTo>
                  <a:pt x="3078849" y="144641"/>
                </a:lnTo>
                <a:lnTo>
                  <a:pt x="145149" y="144641"/>
                </a:lnTo>
                <a:lnTo>
                  <a:pt x="145149" y="5250053"/>
                </a:lnTo>
                <a:lnTo>
                  <a:pt x="3078849" y="5250053"/>
                </a:lnTo>
                <a:lnTo>
                  <a:pt x="3078849" y="2354453"/>
                </a:lnTo>
                <a:lnTo>
                  <a:pt x="3238500" y="2354453"/>
                </a:lnTo>
                <a:lnTo>
                  <a:pt x="3238500" y="5402453"/>
                </a:lnTo>
                <a:lnTo>
                  <a:pt x="0" y="5402453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0800000" flipV="1">
            <a:off x="3903846" y="5704310"/>
            <a:ext cx="477653" cy="448840"/>
            <a:chOff x="2300733" y="2007958"/>
            <a:chExt cx="834252" cy="783928"/>
          </a:xfrm>
          <a:solidFill>
            <a:schemeClr val="bg1">
              <a:alpha val="95000"/>
            </a:schemeClr>
          </a:solidFill>
        </p:grpSpPr>
        <p:sp>
          <p:nvSpPr>
            <p:cNvPr id="43" name="Freeform 42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10639490" y="0"/>
            <a:ext cx="2655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10905072" y="0"/>
            <a:ext cx="2655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11170651" y="0"/>
            <a:ext cx="10213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538">
            <a:off x="8400097" y="3488867"/>
            <a:ext cx="3579796" cy="31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14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08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024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781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250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24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544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23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08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290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CD8DD7-0AED-4D17-BD59-2DE63E7CA7C4}"/>
              </a:ext>
            </a:extLst>
          </p:cNvPr>
          <p:cNvSpPr/>
          <p:nvPr userDrawn="1"/>
        </p:nvSpPr>
        <p:spPr>
          <a:xfrm>
            <a:off x="4998576" y="484147"/>
            <a:ext cx="6657173" cy="6241395"/>
          </a:xfrm>
          <a:custGeom>
            <a:avLst/>
            <a:gdLst>
              <a:gd name="connsiteX0" fmla="*/ 0 w 6657173"/>
              <a:gd name="connsiteY0" fmla="*/ 4503711 h 6241395"/>
              <a:gd name="connsiteX1" fmla="*/ 1531571 w 6657173"/>
              <a:gd name="connsiteY1" fmla="*/ 6029956 h 6241395"/>
              <a:gd name="connsiteX2" fmla="*/ 0 w 6657173"/>
              <a:gd name="connsiteY2" fmla="*/ 6029956 h 6241395"/>
              <a:gd name="connsiteX3" fmla="*/ 0 w 6657173"/>
              <a:gd name="connsiteY3" fmla="*/ 3002473 h 6241395"/>
              <a:gd name="connsiteX4" fmla="*/ 3038045 w 6657173"/>
              <a:gd name="connsiteY4" fmla="*/ 6029956 h 6241395"/>
              <a:gd name="connsiteX5" fmla="*/ 1902736 w 6657173"/>
              <a:gd name="connsiteY5" fmla="*/ 6029956 h 6241395"/>
              <a:gd name="connsiteX6" fmla="*/ 0 w 6657173"/>
              <a:gd name="connsiteY6" fmla="*/ 4133835 h 6241395"/>
              <a:gd name="connsiteX7" fmla="*/ 0 w 6657173"/>
              <a:gd name="connsiteY7" fmla="*/ 1501237 h 6241395"/>
              <a:gd name="connsiteX8" fmla="*/ 4544518 w 6657173"/>
              <a:gd name="connsiteY8" fmla="*/ 6029956 h 6241395"/>
              <a:gd name="connsiteX9" fmla="*/ 3409210 w 6657173"/>
              <a:gd name="connsiteY9" fmla="*/ 6029956 h 6241395"/>
              <a:gd name="connsiteX10" fmla="*/ 0 w 6657173"/>
              <a:gd name="connsiteY10" fmla="*/ 2632598 h 6241395"/>
              <a:gd name="connsiteX11" fmla="*/ 5107140 w 6657173"/>
              <a:gd name="connsiteY11" fmla="*/ 215798 h 6241395"/>
              <a:gd name="connsiteX12" fmla="*/ 6657173 w 6657173"/>
              <a:gd name="connsiteY12" fmla="*/ 215798 h 6241395"/>
              <a:gd name="connsiteX13" fmla="*/ 6657173 w 6657173"/>
              <a:gd name="connsiteY13" fmla="*/ 1760442 h 6241395"/>
              <a:gd name="connsiteX14" fmla="*/ 3600665 w 6657173"/>
              <a:gd name="connsiteY14" fmla="*/ 215798 h 6241395"/>
              <a:gd name="connsiteX15" fmla="*/ 4735974 w 6657173"/>
              <a:gd name="connsiteY15" fmla="*/ 215798 h 6241395"/>
              <a:gd name="connsiteX16" fmla="*/ 6657173 w 6657173"/>
              <a:gd name="connsiteY16" fmla="*/ 2130318 h 6241395"/>
              <a:gd name="connsiteX17" fmla="*/ 6657173 w 6657173"/>
              <a:gd name="connsiteY17" fmla="*/ 3261681 h 6241395"/>
              <a:gd name="connsiteX18" fmla="*/ 2094191 w 6657173"/>
              <a:gd name="connsiteY18" fmla="*/ 215798 h 6241395"/>
              <a:gd name="connsiteX19" fmla="*/ 3229502 w 6657173"/>
              <a:gd name="connsiteY19" fmla="*/ 215798 h 6241395"/>
              <a:gd name="connsiteX20" fmla="*/ 6657173 w 6657173"/>
              <a:gd name="connsiteY20" fmla="*/ 3631555 h 6241395"/>
              <a:gd name="connsiteX21" fmla="*/ 6657173 w 6657173"/>
              <a:gd name="connsiteY21" fmla="*/ 4762918 h 6241395"/>
              <a:gd name="connsiteX22" fmla="*/ 603282 w 6657173"/>
              <a:gd name="connsiteY22" fmla="*/ 215798 h 6241395"/>
              <a:gd name="connsiteX23" fmla="*/ 1723026 w 6657173"/>
              <a:gd name="connsiteY23" fmla="*/ 215798 h 6241395"/>
              <a:gd name="connsiteX24" fmla="*/ 6657173 w 6657173"/>
              <a:gd name="connsiteY24" fmla="*/ 5132792 h 6241395"/>
              <a:gd name="connsiteX25" fmla="*/ 6657173 w 6657173"/>
              <a:gd name="connsiteY25" fmla="*/ 6241395 h 6241395"/>
              <a:gd name="connsiteX26" fmla="*/ 6634336 w 6657173"/>
              <a:gd name="connsiteY26" fmla="*/ 6241395 h 6241395"/>
              <a:gd name="connsiteX27" fmla="*/ 5065092 w 6657173"/>
              <a:gd name="connsiteY27" fmla="*/ 4677608 h 6241395"/>
              <a:gd name="connsiteX28" fmla="*/ 0 w 6657173"/>
              <a:gd name="connsiteY28" fmla="*/ 0 h 6241395"/>
              <a:gd name="connsiteX29" fmla="*/ 6050992 w 6657173"/>
              <a:gd name="connsiteY29" fmla="*/ 6029956 h 6241395"/>
              <a:gd name="connsiteX30" fmla="*/ 4915684 w 6657173"/>
              <a:gd name="connsiteY30" fmla="*/ 6029956 h 6241395"/>
              <a:gd name="connsiteX31" fmla="*/ 0 w 6657173"/>
              <a:gd name="connsiteY31" fmla="*/ 1131361 h 62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57173" h="6241395">
                <a:moveTo>
                  <a:pt x="0" y="4503711"/>
                </a:moveTo>
                <a:lnTo>
                  <a:pt x="1531571" y="6029956"/>
                </a:lnTo>
                <a:lnTo>
                  <a:pt x="0" y="6029956"/>
                </a:lnTo>
                <a:close/>
                <a:moveTo>
                  <a:pt x="0" y="3002473"/>
                </a:moveTo>
                <a:lnTo>
                  <a:pt x="3038045" y="6029956"/>
                </a:lnTo>
                <a:lnTo>
                  <a:pt x="1902736" y="6029956"/>
                </a:lnTo>
                <a:lnTo>
                  <a:pt x="0" y="4133835"/>
                </a:lnTo>
                <a:close/>
                <a:moveTo>
                  <a:pt x="0" y="1501237"/>
                </a:moveTo>
                <a:lnTo>
                  <a:pt x="4544518" y="6029956"/>
                </a:lnTo>
                <a:lnTo>
                  <a:pt x="3409210" y="6029956"/>
                </a:lnTo>
                <a:lnTo>
                  <a:pt x="0" y="2632598"/>
                </a:lnTo>
                <a:close/>
                <a:moveTo>
                  <a:pt x="5107140" y="215798"/>
                </a:moveTo>
                <a:lnTo>
                  <a:pt x="6657173" y="215798"/>
                </a:lnTo>
                <a:lnTo>
                  <a:pt x="6657173" y="1760442"/>
                </a:lnTo>
                <a:close/>
                <a:moveTo>
                  <a:pt x="3600665" y="215798"/>
                </a:moveTo>
                <a:lnTo>
                  <a:pt x="4735974" y="215798"/>
                </a:lnTo>
                <a:lnTo>
                  <a:pt x="6657173" y="2130318"/>
                </a:lnTo>
                <a:lnTo>
                  <a:pt x="6657173" y="3261681"/>
                </a:lnTo>
                <a:close/>
                <a:moveTo>
                  <a:pt x="2094191" y="215798"/>
                </a:moveTo>
                <a:lnTo>
                  <a:pt x="3229502" y="215798"/>
                </a:lnTo>
                <a:lnTo>
                  <a:pt x="6657173" y="3631555"/>
                </a:lnTo>
                <a:lnTo>
                  <a:pt x="6657173" y="4762918"/>
                </a:lnTo>
                <a:close/>
                <a:moveTo>
                  <a:pt x="603282" y="215798"/>
                </a:moveTo>
                <a:lnTo>
                  <a:pt x="1723026" y="215798"/>
                </a:lnTo>
                <a:lnTo>
                  <a:pt x="6657173" y="5132792"/>
                </a:lnTo>
                <a:lnTo>
                  <a:pt x="6657173" y="6241395"/>
                </a:lnTo>
                <a:lnTo>
                  <a:pt x="6634336" y="6241395"/>
                </a:lnTo>
                <a:lnTo>
                  <a:pt x="5065092" y="4677608"/>
                </a:lnTo>
                <a:close/>
                <a:moveTo>
                  <a:pt x="0" y="0"/>
                </a:moveTo>
                <a:lnTo>
                  <a:pt x="6050992" y="6029956"/>
                </a:lnTo>
                <a:lnTo>
                  <a:pt x="4915684" y="6029956"/>
                </a:lnTo>
                <a:lnTo>
                  <a:pt x="0" y="113136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F9EA8A3-40CD-4752-9683-9157258D5D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99290" y="306108"/>
            <a:ext cx="6657173" cy="6264153"/>
          </a:xfrm>
          <a:custGeom>
            <a:avLst/>
            <a:gdLst>
              <a:gd name="connsiteX0" fmla="*/ 0 w 5298456"/>
              <a:gd name="connsiteY0" fmla="*/ 3584511 h 4985650"/>
              <a:gd name="connsiteX1" fmla="*/ 1218980 w 5298456"/>
              <a:gd name="connsiteY1" fmla="*/ 4799252 h 4985650"/>
              <a:gd name="connsiteX2" fmla="*/ 0 w 5298456"/>
              <a:gd name="connsiteY2" fmla="*/ 4799252 h 4985650"/>
              <a:gd name="connsiteX3" fmla="*/ 0 w 5298456"/>
              <a:gd name="connsiteY3" fmla="*/ 2389673 h 4985650"/>
              <a:gd name="connsiteX4" fmla="*/ 2417985 w 5298456"/>
              <a:gd name="connsiteY4" fmla="*/ 4799252 h 4985650"/>
              <a:gd name="connsiteX5" fmla="*/ 1514391 w 5298456"/>
              <a:gd name="connsiteY5" fmla="*/ 4799252 h 4985650"/>
              <a:gd name="connsiteX6" fmla="*/ 0 w 5298456"/>
              <a:gd name="connsiteY6" fmla="*/ 3290126 h 4985650"/>
              <a:gd name="connsiteX7" fmla="*/ 0 w 5298456"/>
              <a:gd name="connsiteY7" fmla="*/ 1194837 h 4985650"/>
              <a:gd name="connsiteX8" fmla="*/ 3616990 w 5298456"/>
              <a:gd name="connsiteY8" fmla="*/ 4799252 h 4985650"/>
              <a:gd name="connsiteX9" fmla="*/ 2713396 w 5298456"/>
              <a:gd name="connsiteY9" fmla="*/ 4799252 h 4985650"/>
              <a:gd name="connsiteX10" fmla="*/ 0 w 5298456"/>
              <a:gd name="connsiteY10" fmla="*/ 2095289 h 4985650"/>
              <a:gd name="connsiteX11" fmla="*/ 4064782 w 5298456"/>
              <a:gd name="connsiteY11" fmla="*/ 171754 h 4985650"/>
              <a:gd name="connsiteX12" fmla="*/ 5298456 w 5298456"/>
              <a:gd name="connsiteY12" fmla="*/ 171754 h 4985650"/>
              <a:gd name="connsiteX13" fmla="*/ 5298456 w 5298456"/>
              <a:gd name="connsiteY13" fmla="*/ 1401139 h 4985650"/>
              <a:gd name="connsiteX14" fmla="*/ 2865776 w 5298456"/>
              <a:gd name="connsiteY14" fmla="*/ 171754 h 4985650"/>
              <a:gd name="connsiteX15" fmla="*/ 3769370 w 5298456"/>
              <a:gd name="connsiteY15" fmla="*/ 171754 h 4985650"/>
              <a:gd name="connsiteX16" fmla="*/ 5298456 w 5298456"/>
              <a:gd name="connsiteY16" fmla="*/ 1695524 h 4985650"/>
              <a:gd name="connsiteX17" fmla="*/ 5298456 w 5298456"/>
              <a:gd name="connsiteY17" fmla="*/ 2595977 h 4985650"/>
              <a:gd name="connsiteX18" fmla="*/ 1666770 w 5298456"/>
              <a:gd name="connsiteY18" fmla="*/ 171754 h 4985650"/>
              <a:gd name="connsiteX19" fmla="*/ 2570366 w 5298456"/>
              <a:gd name="connsiteY19" fmla="*/ 171754 h 4985650"/>
              <a:gd name="connsiteX20" fmla="*/ 5298456 w 5298456"/>
              <a:gd name="connsiteY20" fmla="*/ 2890361 h 4985650"/>
              <a:gd name="connsiteX21" fmla="*/ 5298456 w 5298456"/>
              <a:gd name="connsiteY21" fmla="*/ 3790814 h 4985650"/>
              <a:gd name="connsiteX22" fmla="*/ 480153 w 5298456"/>
              <a:gd name="connsiteY22" fmla="*/ 171754 h 4985650"/>
              <a:gd name="connsiteX23" fmla="*/ 1371359 w 5298456"/>
              <a:gd name="connsiteY23" fmla="*/ 171754 h 4985650"/>
              <a:gd name="connsiteX24" fmla="*/ 5298456 w 5298456"/>
              <a:gd name="connsiteY24" fmla="*/ 4085198 h 4985650"/>
              <a:gd name="connsiteX25" fmla="*/ 5298456 w 5298456"/>
              <a:gd name="connsiteY25" fmla="*/ 4985650 h 4985650"/>
              <a:gd name="connsiteX26" fmla="*/ 4031316 w 5298456"/>
              <a:gd name="connsiteY26" fmla="*/ 3722916 h 4985650"/>
              <a:gd name="connsiteX27" fmla="*/ 0 w 5298456"/>
              <a:gd name="connsiteY27" fmla="*/ 0 h 4985650"/>
              <a:gd name="connsiteX28" fmla="*/ 4815995 w 5298456"/>
              <a:gd name="connsiteY28" fmla="*/ 4799252 h 4985650"/>
              <a:gd name="connsiteX29" fmla="*/ 3912402 w 5298456"/>
              <a:gd name="connsiteY29" fmla="*/ 4799252 h 4985650"/>
              <a:gd name="connsiteX30" fmla="*/ 0 w 5298456"/>
              <a:gd name="connsiteY30" fmla="*/ 900452 h 49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8456" h="4985650">
                <a:moveTo>
                  <a:pt x="0" y="3584511"/>
                </a:moveTo>
                <a:lnTo>
                  <a:pt x="1218980" y="4799252"/>
                </a:lnTo>
                <a:lnTo>
                  <a:pt x="0" y="4799252"/>
                </a:lnTo>
                <a:close/>
                <a:moveTo>
                  <a:pt x="0" y="2389673"/>
                </a:moveTo>
                <a:lnTo>
                  <a:pt x="2417985" y="4799252"/>
                </a:lnTo>
                <a:lnTo>
                  <a:pt x="1514391" y="4799252"/>
                </a:lnTo>
                <a:lnTo>
                  <a:pt x="0" y="3290126"/>
                </a:lnTo>
                <a:close/>
                <a:moveTo>
                  <a:pt x="0" y="1194837"/>
                </a:moveTo>
                <a:lnTo>
                  <a:pt x="3616990" y="4799252"/>
                </a:lnTo>
                <a:lnTo>
                  <a:pt x="2713396" y="4799252"/>
                </a:lnTo>
                <a:lnTo>
                  <a:pt x="0" y="2095289"/>
                </a:lnTo>
                <a:close/>
                <a:moveTo>
                  <a:pt x="4064782" y="171754"/>
                </a:moveTo>
                <a:lnTo>
                  <a:pt x="5298456" y="171754"/>
                </a:lnTo>
                <a:lnTo>
                  <a:pt x="5298456" y="1401139"/>
                </a:lnTo>
                <a:close/>
                <a:moveTo>
                  <a:pt x="2865776" y="171754"/>
                </a:moveTo>
                <a:lnTo>
                  <a:pt x="3769370" y="171754"/>
                </a:lnTo>
                <a:lnTo>
                  <a:pt x="5298456" y="1695524"/>
                </a:lnTo>
                <a:lnTo>
                  <a:pt x="5298456" y="2595977"/>
                </a:lnTo>
                <a:close/>
                <a:moveTo>
                  <a:pt x="1666770" y="171754"/>
                </a:moveTo>
                <a:lnTo>
                  <a:pt x="2570366" y="171754"/>
                </a:lnTo>
                <a:lnTo>
                  <a:pt x="5298456" y="2890361"/>
                </a:lnTo>
                <a:lnTo>
                  <a:pt x="5298456" y="3790814"/>
                </a:lnTo>
                <a:close/>
                <a:moveTo>
                  <a:pt x="480153" y="171754"/>
                </a:moveTo>
                <a:lnTo>
                  <a:pt x="1371359" y="171754"/>
                </a:lnTo>
                <a:lnTo>
                  <a:pt x="5298456" y="4085198"/>
                </a:lnTo>
                <a:lnTo>
                  <a:pt x="5298456" y="4985650"/>
                </a:lnTo>
                <a:lnTo>
                  <a:pt x="4031316" y="3722916"/>
                </a:lnTo>
                <a:close/>
                <a:moveTo>
                  <a:pt x="0" y="0"/>
                </a:moveTo>
                <a:lnTo>
                  <a:pt x="4815995" y="4799252"/>
                </a:lnTo>
                <a:lnTo>
                  <a:pt x="3912402" y="4799252"/>
                </a:lnTo>
                <a:lnTo>
                  <a:pt x="0" y="900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46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4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34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0027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4616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21024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12192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95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5758869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92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0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6837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66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88978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5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6" y="0"/>
            <a:ext cx="2116274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984272" y="379766"/>
            <a:ext cx="770014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061682" y="6509984"/>
            <a:ext cx="9675392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703792"/>
            <a:ext cx="952201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00251" y="6496335"/>
            <a:ext cx="1788727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837615" y="167725"/>
            <a:ext cx="477653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1406494" y="382273"/>
            <a:ext cx="686066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8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639994"/>
            <a:ext cx="94814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537719" y="2871450"/>
            <a:ext cx="1343025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7644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8" y="5356548"/>
            <a:ext cx="10095389" cy="11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49012" y="639994"/>
            <a:ext cx="94814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"/>
          <a:stretch/>
        </p:blipFill>
        <p:spPr>
          <a:xfrm>
            <a:off x="551226" y="2935248"/>
            <a:ext cx="1316010" cy="368883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91154" y="232968"/>
            <a:ext cx="11282001" cy="6394426"/>
            <a:chOff x="691154" y="232968"/>
            <a:chExt cx="11282001" cy="6394426"/>
          </a:xfrm>
          <a:solidFill>
            <a:schemeClr val="accent3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640577" y="6490060"/>
              <a:ext cx="1023045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704582" y="3358821"/>
              <a:ext cx="6394426" cy="142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71" y="5337912"/>
            <a:ext cx="10116655" cy="11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54" r:id="rId3"/>
    <p:sldLayoutId id="2147483689" r:id="rId4"/>
    <p:sldLayoutId id="2147483690" r:id="rId5"/>
    <p:sldLayoutId id="2147483691" r:id="rId6"/>
    <p:sldLayoutId id="2147483692" r:id="rId7"/>
    <p:sldLayoutId id="2147483701" r:id="rId8"/>
    <p:sldLayoutId id="2147483707" r:id="rId9"/>
    <p:sldLayoutId id="2147483704" r:id="rId10"/>
    <p:sldLayoutId id="2147483703" r:id="rId11"/>
    <p:sldLayoutId id="2147483700" r:id="rId12"/>
    <p:sldLayoutId id="2147483693" r:id="rId13"/>
    <p:sldLayoutId id="2147483699" r:id="rId14"/>
    <p:sldLayoutId id="2147483705" r:id="rId15"/>
    <p:sldLayoutId id="2147483702" r:id="rId16"/>
    <p:sldLayoutId id="2147483695" r:id="rId17"/>
    <p:sldLayoutId id="2147483706" r:id="rId18"/>
    <p:sldLayoutId id="2147483687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28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rpubs.com/suedge12/757742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442790" y="2639191"/>
            <a:ext cx="7553739" cy="240793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E" dirty="0">
              <a:latin typeface="Arial Black" panose="020B0A040201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E" sz="1800" b="0" i="0" u="none" strike="noStrike" baseline="0">
                <a:latin typeface="CMR10"/>
              </a:rPr>
              <a:t> 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3760" y="1053250"/>
            <a:ext cx="8902770" cy="1789341"/>
          </a:xfrm>
        </p:spPr>
        <p:txBody>
          <a:bodyPr/>
          <a:lstStyle/>
          <a:p>
            <a:r>
              <a:rPr lang="en-IE" sz="8800" b="0" i="0" u="none" strike="noStrike" baseline="0" dirty="0">
                <a:latin typeface="Gill Sans Nova Ultra Bold" panose="020B0604020202020204" pitchFamily="34" charset="0"/>
              </a:rPr>
              <a:t>NYC Flights</a:t>
            </a:r>
            <a:endParaRPr lang="en-US" sz="41300" dirty="0">
              <a:latin typeface="Gill Sans Nova Ultra Bold" panose="020B0604020202020204" pitchFamily="3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CBBE904-8555-43E5-BE66-E355930F52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15010" y="492078"/>
            <a:ext cx="3791272" cy="72424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W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eather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24A7D217-E24C-489C-8F27-32ABDBD3F1ED}"/>
              </a:ext>
            </a:extLst>
          </p:cNvPr>
          <p:cNvGrpSpPr/>
          <p:nvPr/>
        </p:nvGrpSpPr>
        <p:grpSpPr>
          <a:xfrm>
            <a:off x="0" y="78848"/>
            <a:ext cx="5705529" cy="3063457"/>
            <a:chOff x="755577" y="2780928"/>
            <a:chExt cx="4561824" cy="2880320"/>
          </a:xfrm>
        </p:grpSpPr>
        <p:sp>
          <p:nvSpPr>
            <p:cNvPr id="8" name="Pentagon 5">
              <a:extLst>
                <a:ext uri="{FF2B5EF4-FFF2-40B4-BE49-F238E27FC236}">
                  <a16:creationId xmlns:a16="http://schemas.microsoft.com/office/drawing/2014/main" id="{D054D63C-B468-4953-99DB-C516361A9D68}"/>
                </a:ext>
              </a:extLst>
            </p:cNvPr>
            <p:cNvSpPr/>
            <p:nvPr/>
          </p:nvSpPr>
          <p:spPr>
            <a:xfrm>
              <a:off x="3779912" y="2780928"/>
              <a:ext cx="1537489" cy="576064"/>
            </a:xfrm>
            <a:custGeom>
              <a:avLst/>
              <a:gdLst/>
              <a:ahLst/>
              <a:cxnLst/>
              <a:rect l="l" t="t" r="r" b="b"/>
              <a:pathLst>
                <a:path w="1728192" h="576064">
                  <a:moveTo>
                    <a:pt x="144538" y="0"/>
                  </a:moveTo>
                  <a:lnTo>
                    <a:pt x="1440160" y="0"/>
                  </a:lnTo>
                  <a:lnTo>
                    <a:pt x="1728192" y="288032"/>
                  </a:lnTo>
                  <a:lnTo>
                    <a:pt x="1440160" y="576064"/>
                  </a:lnTo>
                  <a:lnTo>
                    <a:pt x="0" y="576064"/>
                  </a:lnTo>
                  <a:lnTo>
                    <a:pt x="0" y="560466"/>
                  </a:lnTo>
                  <a:lnTo>
                    <a:pt x="144962" y="108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Parallelogram 7">
              <a:extLst>
                <a:ext uri="{FF2B5EF4-FFF2-40B4-BE49-F238E27FC236}">
                  <a16:creationId xmlns:a16="http://schemas.microsoft.com/office/drawing/2014/main" id="{14A8EECF-0D52-47B2-923A-33B23F264FF5}"/>
                </a:ext>
              </a:extLst>
            </p:cNvPr>
            <p:cNvSpPr/>
            <p:nvPr/>
          </p:nvSpPr>
          <p:spPr>
            <a:xfrm>
              <a:off x="2995522" y="3356992"/>
              <a:ext cx="1409365" cy="576064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Parallelogram 44">
              <a:extLst>
                <a:ext uri="{FF2B5EF4-FFF2-40B4-BE49-F238E27FC236}">
                  <a16:creationId xmlns:a16="http://schemas.microsoft.com/office/drawing/2014/main" id="{E6529FF7-CC81-41D2-8023-3E8D0AF7494A}"/>
                </a:ext>
              </a:extLst>
            </p:cNvPr>
            <p:cNvSpPr/>
            <p:nvPr/>
          </p:nvSpPr>
          <p:spPr>
            <a:xfrm>
              <a:off x="2211133" y="3933056"/>
              <a:ext cx="1409365" cy="576064"/>
            </a:xfrm>
            <a:prstGeom prst="parallelogram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Parallelogram 45">
              <a:extLst>
                <a:ext uri="{FF2B5EF4-FFF2-40B4-BE49-F238E27FC236}">
                  <a16:creationId xmlns:a16="http://schemas.microsoft.com/office/drawing/2014/main" id="{498DBB72-B7A4-45CF-92CE-A4BD8EFD951E}"/>
                </a:ext>
              </a:extLst>
            </p:cNvPr>
            <p:cNvSpPr/>
            <p:nvPr/>
          </p:nvSpPr>
          <p:spPr>
            <a:xfrm>
              <a:off x="1426744" y="4509120"/>
              <a:ext cx="1409365" cy="576064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Parallelogram 46">
              <a:extLst>
                <a:ext uri="{FF2B5EF4-FFF2-40B4-BE49-F238E27FC236}">
                  <a16:creationId xmlns:a16="http://schemas.microsoft.com/office/drawing/2014/main" id="{50B38833-97F4-4D47-B3C5-C1BF5A69E55A}"/>
                </a:ext>
              </a:extLst>
            </p:cNvPr>
            <p:cNvSpPr/>
            <p:nvPr/>
          </p:nvSpPr>
          <p:spPr>
            <a:xfrm>
              <a:off x="755577" y="5085184"/>
              <a:ext cx="1296143" cy="576064"/>
            </a:xfrm>
            <a:custGeom>
              <a:avLst/>
              <a:gdLst/>
              <a:ahLst/>
              <a:cxnLst/>
              <a:rect l="l" t="t" r="r" b="b"/>
              <a:pathLst>
                <a:path w="1706488" h="576064">
                  <a:moveTo>
                    <a:pt x="0" y="0"/>
                  </a:moveTo>
                  <a:lnTo>
                    <a:pt x="150361" y="0"/>
                  </a:lnTo>
                  <a:lnTo>
                    <a:pt x="751804" y="0"/>
                  </a:lnTo>
                  <a:lnTo>
                    <a:pt x="1503607" y="0"/>
                  </a:lnTo>
                  <a:lnTo>
                    <a:pt x="1653968" y="0"/>
                  </a:lnTo>
                  <a:lnTo>
                    <a:pt x="1706488" y="0"/>
                  </a:lnTo>
                  <a:lnTo>
                    <a:pt x="1706488" y="576064"/>
                  </a:lnTo>
                  <a:lnTo>
                    <a:pt x="1653968" y="576064"/>
                  </a:lnTo>
                  <a:lnTo>
                    <a:pt x="1503607" y="576064"/>
                  </a:lnTo>
                  <a:lnTo>
                    <a:pt x="751804" y="576064"/>
                  </a:lnTo>
                  <a:lnTo>
                    <a:pt x="150361" y="576064"/>
                  </a:lnTo>
                  <a:lnTo>
                    <a:pt x="2299" y="576064"/>
                  </a:lnTo>
                  <a:lnTo>
                    <a:pt x="175592" y="308248"/>
                  </a:lnTo>
                  <a:lnTo>
                    <a:pt x="12306" y="14334"/>
                  </a:lnTo>
                  <a:lnTo>
                    <a:pt x="1887" y="7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Rectangle 23">
            <a:extLst>
              <a:ext uri="{FF2B5EF4-FFF2-40B4-BE49-F238E27FC236}">
                <a16:creationId xmlns:a16="http://schemas.microsoft.com/office/drawing/2014/main" id="{4165CC83-71EF-41E6-96DA-DBDF0BB1C323}"/>
              </a:ext>
            </a:extLst>
          </p:cNvPr>
          <p:cNvSpPr/>
          <p:nvPr/>
        </p:nvSpPr>
        <p:spPr>
          <a:xfrm>
            <a:off x="1477878" y="2095389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8B5B339D-774E-4CDD-8636-547AE0D573A7}"/>
              </a:ext>
            </a:extLst>
          </p:cNvPr>
          <p:cNvSpPr/>
          <p:nvPr/>
        </p:nvSpPr>
        <p:spPr>
          <a:xfrm>
            <a:off x="2498248" y="1350679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/>
          </a:p>
        </p:txBody>
      </p:sp>
      <p:sp>
        <p:nvSpPr>
          <p:cNvPr id="36" name="Teardrop 17">
            <a:extLst>
              <a:ext uri="{FF2B5EF4-FFF2-40B4-BE49-F238E27FC236}">
                <a16:creationId xmlns:a16="http://schemas.microsoft.com/office/drawing/2014/main" id="{4BB137EF-D760-4939-814F-CCEACAC8E08B}"/>
              </a:ext>
            </a:extLst>
          </p:cNvPr>
          <p:cNvSpPr/>
          <p:nvPr/>
        </p:nvSpPr>
        <p:spPr>
          <a:xfrm rot="18900000">
            <a:off x="579285" y="2736381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834DD106-7576-4244-99BD-DE1B5FA10E4E}"/>
              </a:ext>
            </a:extLst>
          </p:cNvPr>
          <p:cNvSpPr/>
          <p:nvPr/>
        </p:nvSpPr>
        <p:spPr>
          <a:xfrm>
            <a:off x="3431588" y="740882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/>
          </a:p>
        </p:txBody>
      </p:sp>
      <p:sp>
        <p:nvSpPr>
          <p:cNvPr id="38" name="Oval 31">
            <a:extLst>
              <a:ext uri="{FF2B5EF4-FFF2-40B4-BE49-F238E27FC236}">
                <a16:creationId xmlns:a16="http://schemas.microsoft.com/office/drawing/2014/main" id="{14A47926-9F76-419A-B7F4-4C2AF0C21941}"/>
              </a:ext>
            </a:extLst>
          </p:cNvPr>
          <p:cNvSpPr/>
          <p:nvPr/>
        </p:nvSpPr>
        <p:spPr>
          <a:xfrm>
            <a:off x="4603606" y="179933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52212D-21D3-46F8-BA84-8C2118D71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30" r="21042"/>
          <a:stretch/>
        </p:blipFill>
        <p:spPr>
          <a:xfrm>
            <a:off x="3990807" y="1844070"/>
            <a:ext cx="4547761" cy="41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9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156E7-0DB2-4F55-AD08-4F8B5105B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Congestion</a:t>
            </a:r>
            <a:endParaRPr lang="ko-KR" altLang="en-US" sz="4400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BB25435-0699-40D3-8D74-7B318CB3F86F}"/>
              </a:ext>
            </a:extLst>
          </p:cNvPr>
          <p:cNvSpPr txBox="1">
            <a:spLocks/>
          </p:cNvSpPr>
          <p:nvPr/>
        </p:nvSpPr>
        <p:spPr>
          <a:xfrm>
            <a:off x="5063420" y="5832465"/>
            <a:ext cx="2473200" cy="64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B3CD23-98FD-41B9-BF14-0DE634E0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" y="1131921"/>
            <a:ext cx="11921367" cy="31790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14A434C-2329-4E73-8430-7FE2F971D2BA}"/>
              </a:ext>
            </a:extLst>
          </p:cNvPr>
          <p:cNvSpPr txBox="1"/>
          <p:nvPr/>
        </p:nvSpPr>
        <p:spPr>
          <a:xfrm>
            <a:off x="2474258" y="4607423"/>
            <a:ext cx="8780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u="none" strike="noStrike" baseline="0" dirty="0">
                <a:latin typeface="Arial Rounded MT Bold" panose="020F0704030504030204" pitchFamily="34" charset="0"/>
              </a:rPr>
              <a:t>Delays are biggest in June and July,</a:t>
            </a:r>
          </a:p>
          <a:p>
            <a:r>
              <a:rPr lang="en-IE" sz="1800" b="0" i="0" u="none" strike="noStrike" baseline="0" dirty="0">
                <a:latin typeface="Arial Rounded MT Bold" panose="020F0704030504030204" pitchFamily="34" charset="0"/>
              </a:rPr>
              <a:t>this coincides with high flight numbers at the three airports.</a:t>
            </a:r>
            <a:endParaRPr lang="en-IE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5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7156E7-0DB2-4F55-AD08-4F8B5105B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sz="36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short, medium or long haul</a:t>
            </a:r>
            <a:endParaRPr lang="ko-KR" altLang="en-US" sz="8800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BB25435-0699-40D3-8D74-7B318CB3F86F}"/>
              </a:ext>
            </a:extLst>
          </p:cNvPr>
          <p:cNvSpPr txBox="1">
            <a:spLocks/>
          </p:cNvSpPr>
          <p:nvPr/>
        </p:nvSpPr>
        <p:spPr>
          <a:xfrm>
            <a:off x="1201271" y="4921493"/>
            <a:ext cx="10112188" cy="6878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E" sz="1800" b="0" i="0" u="none" strike="noStrike" baseline="0" dirty="0">
                <a:latin typeface="Arial Rounded MT Bold" panose="020F0704030504030204" pitchFamily="34" charset="0"/>
              </a:rPr>
              <a:t>Long haul flights had better punctuality, both in terms of on time arrivals and also lower </a:t>
            </a:r>
          </a:p>
          <a:p>
            <a:pPr algn="l"/>
            <a:r>
              <a:rPr lang="en-IE" sz="1800" b="0" i="0" u="none" strike="noStrike" baseline="0" dirty="0">
                <a:latin typeface="Arial Rounded MT Bold" panose="020F0704030504030204" pitchFamily="34" charset="0"/>
              </a:rPr>
              <a:t>numbers being delayed.</a:t>
            </a:r>
            <a:endParaRPr lang="ko-KR" altLang="en-US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75C166-9474-4522-B55D-64E5B9AF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" y="1248655"/>
            <a:ext cx="11788588" cy="31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Plane</a:t>
            </a: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22AA10DF-F5D5-4B8C-85B5-03338AAEE09D}"/>
              </a:ext>
            </a:extLst>
          </p:cNvPr>
          <p:cNvSpPr/>
          <p:nvPr/>
        </p:nvSpPr>
        <p:spPr>
          <a:xfrm>
            <a:off x="654424" y="4095121"/>
            <a:ext cx="7001435" cy="2475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A7EB8D-1428-4D42-A0E5-EB9F2A7D65CF}"/>
              </a:ext>
            </a:extLst>
          </p:cNvPr>
          <p:cNvSpPr txBox="1"/>
          <p:nvPr/>
        </p:nvSpPr>
        <p:spPr>
          <a:xfrm>
            <a:off x="779930" y="4459893"/>
            <a:ext cx="700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</a:t>
            </a:r>
            <a:r>
              <a:rPr lang="en-IE" sz="2000" b="0" i="0" u="none" strike="noStrike" baseline="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 plot on the left, as the number of seats increases, so too does the delay. </a:t>
            </a:r>
          </a:p>
          <a:p>
            <a:pPr algn="l"/>
            <a:endParaRPr lang="en-IE" sz="2000" b="0" i="0" u="none" strike="noStrike" baseline="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IE" sz="2000" b="0" i="0" u="none" strike="noStrike" baseline="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Turning to age, the result is less conclusive.</a:t>
            </a:r>
            <a:r>
              <a:rPr lang="en-US" altLang="ko-KR" sz="1400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8AC385-84B5-4EF5-8019-4F5AAFC7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074668"/>
            <a:ext cx="10802946" cy="2880786"/>
          </a:xfrm>
          <a:prstGeom prst="rect">
            <a:avLst/>
          </a:prstGeom>
        </p:spPr>
      </p:pic>
      <p:sp>
        <p:nvSpPr>
          <p:cNvPr id="19" name="Isosceles Triangle 15">
            <a:extLst>
              <a:ext uri="{FF2B5EF4-FFF2-40B4-BE49-F238E27FC236}">
                <a16:creationId xmlns:a16="http://schemas.microsoft.com/office/drawing/2014/main" id="{819E499F-DC3F-4124-A1DA-25D5D27EAC57}"/>
              </a:ext>
            </a:extLst>
          </p:cNvPr>
          <p:cNvSpPr/>
          <p:nvPr/>
        </p:nvSpPr>
        <p:spPr>
          <a:xfrm rot="10800000">
            <a:off x="7906871" y="4434902"/>
            <a:ext cx="4079501" cy="1288987"/>
          </a:xfrm>
          <a:custGeom>
            <a:avLst/>
            <a:gdLst/>
            <a:ahLst/>
            <a:cxnLst/>
            <a:rect l="l" t="t" r="r" b="b"/>
            <a:pathLst>
              <a:path w="8427514" h="2597239">
                <a:moveTo>
                  <a:pt x="4226731" y="2597239"/>
                </a:moveTo>
                <a:cubicBezTo>
                  <a:pt x="4151713" y="2593344"/>
                  <a:pt x="4226544" y="1571255"/>
                  <a:pt x="4085641" y="1436961"/>
                </a:cubicBezTo>
                <a:cubicBezTo>
                  <a:pt x="3945097" y="1423791"/>
                  <a:pt x="3830783" y="1321570"/>
                  <a:pt x="3799565" y="1186993"/>
                </a:cubicBezTo>
                <a:cubicBezTo>
                  <a:pt x="3465540" y="1190963"/>
                  <a:pt x="2893896" y="1309190"/>
                  <a:pt x="2893897" y="1243358"/>
                </a:cubicBezTo>
                <a:cubicBezTo>
                  <a:pt x="2878850" y="1173635"/>
                  <a:pt x="3473870" y="1131186"/>
                  <a:pt x="3789402" y="1039632"/>
                </a:cubicBezTo>
                <a:lnTo>
                  <a:pt x="3789402" y="949897"/>
                </a:lnTo>
                <a:lnTo>
                  <a:pt x="47906" y="1257081"/>
                </a:lnTo>
                <a:cubicBezTo>
                  <a:pt x="-132121" y="1267427"/>
                  <a:pt x="240348" y="1141200"/>
                  <a:pt x="420375" y="1120508"/>
                </a:cubicBezTo>
                <a:cubicBezTo>
                  <a:pt x="924509" y="1068703"/>
                  <a:pt x="1278693" y="1044634"/>
                  <a:pt x="1616677" y="1011951"/>
                </a:cubicBezTo>
                <a:lnTo>
                  <a:pt x="1616677" y="899775"/>
                </a:lnTo>
                <a:cubicBezTo>
                  <a:pt x="1616677" y="887559"/>
                  <a:pt x="1626580" y="877656"/>
                  <a:pt x="1638796" y="877656"/>
                </a:cubicBezTo>
                <a:lnTo>
                  <a:pt x="1678877" y="877656"/>
                </a:lnTo>
                <a:cubicBezTo>
                  <a:pt x="1691093" y="877656"/>
                  <a:pt x="1700996" y="887559"/>
                  <a:pt x="1700996" y="899775"/>
                </a:cubicBezTo>
                <a:lnTo>
                  <a:pt x="1700996" y="1003216"/>
                </a:lnTo>
                <a:cubicBezTo>
                  <a:pt x="1874286" y="985864"/>
                  <a:pt x="2046202" y="965062"/>
                  <a:pt x="2235083" y="936195"/>
                </a:cubicBezTo>
                <a:lnTo>
                  <a:pt x="2235083" y="822014"/>
                </a:lnTo>
                <a:cubicBezTo>
                  <a:pt x="2235083" y="809798"/>
                  <a:pt x="2244986" y="799895"/>
                  <a:pt x="2257202" y="799895"/>
                </a:cubicBezTo>
                <a:lnTo>
                  <a:pt x="2297283" y="799895"/>
                </a:lnTo>
                <a:cubicBezTo>
                  <a:pt x="2309499" y="799895"/>
                  <a:pt x="2319402" y="809798"/>
                  <a:pt x="2319402" y="822014"/>
                </a:cubicBezTo>
                <a:lnTo>
                  <a:pt x="2319402" y="922938"/>
                </a:lnTo>
                <a:cubicBezTo>
                  <a:pt x="2499685" y="894212"/>
                  <a:pt x="2696841" y="857660"/>
                  <a:pt x="2925534" y="809594"/>
                </a:cubicBezTo>
                <a:lnTo>
                  <a:pt x="2925534" y="740021"/>
                </a:lnTo>
                <a:cubicBezTo>
                  <a:pt x="2821343" y="727186"/>
                  <a:pt x="2741052" y="638102"/>
                  <a:pt x="2741052" y="530265"/>
                </a:cubicBezTo>
                <a:cubicBezTo>
                  <a:pt x="2741052" y="412855"/>
                  <a:pt x="2836231" y="317676"/>
                  <a:pt x="2953641" y="317676"/>
                </a:cubicBezTo>
                <a:cubicBezTo>
                  <a:pt x="3071051" y="317676"/>
                  <a:pt x="3166230" y="412855"/>
                  <a:pt x="3166230" y="530265"/>
                </a:cubicBezTo>
                <a:cubicBezTo>
                  <a:pt x="3166230" y="628128"/>
                  <a:pt x="3100105" y="710545"/>
                  <a:pt x="3009853" y="734385"/>
                </a:cubicBezTo>
                <a:lnTo>
                  <a:pt x="3009853" y="791386"/>
                </a:lnTo>
                <a:cubicBezTo>
                  <a:pt x="3127996" y="766333"/>
                  <a:pt x="3254362" y="737944"/>
                  <a:pt x="3390843" y="706074"/>
                </a:cubicBezTo>
                <a:lnTo>
                  <a:pt x="3390843" y="168653"/>
                </a:lnTo>
                <a:lnTo>
                  <a:pt x="3359458" y="168653"/>
                </a:lnTo>
                <a:lnTo>
                  <a:pt x="3359458" y="255259"/>
                </a:lnTo>
                <a:cubicBezTo>
                  <a:pt x="3359458" y="269527"/>
                  <a:pt x="3347891" y="281094"/>
                  <a:pt x="3333623" y="281094"/>
                </a:cubicBezTo>
                <a:lnTo>
                  <a:pt x="3272856" y="281094"/>
                </a:lnTo>
                <a:cubicBezTo>
                  <a:pt x="3258588" y="281094"/>
                  <a:pt x="3247021" y="269527"/>
                  <a:pt x="3247021" y="255259"/>
                </a:cubicBezTo>
                <a:lnTo>
                  <a:pt x="3247021" y="25835"/>
                </a:lnTo>
                <a:cubicBezTo>
                  <a:pt x="3247021" y="11567"/>
                  <a:pt x="3258588" y="0"/>
                  <a:pt x="3272856" y="0"/>
                </a:cubicBezTo>
                <a:lnTo>
                  <a:pt x="3333623" y="0"/>
                </a:lnTo>
                <a:cubicBezTo>
                  <a:pt x="3347891" y="0"/>
                  <a:pt x="3359458" y="11567"/>
                  <a:pt x="3359458" y="25835"/>
                </a:cubicBezTo>
                <a:lnTo>
                  <a:pt x="3359458" y="112440"/>
                </a:lnTo>
                <a:lnTo>
                  <a:pt x="3478442" y="112440"/>
                </a:lnTo>
                <a:lnTo>
                  <a:pt x="3478442" y="25835"/>
                </a:lnTo>
                <a:cubicBezTo>
                  <a:pt x="3478442" y="11567"/>
                  <a:pt x="3490009" y="0"/>
                  <a:pt x="3504277" y="0"/>
                </a:cubicBezTo>
                <a:lnTo>
                  <a:pt x="3565044" y="0"/>
                </a:lnTo>
                <a:cubicBezTo>
                  <a:pt x="3579312" y="0"/>
                  <a:pt x="3590879" y="11567"/>
                  <a:pt x="3590879" y="25835"/>
                </a:cubicBezTo>
                <a:lnTo>
                  <a:pt x="3590879" y="255259"/>
                </a:lnTo>
                <a:cubicBezTo>
                  <a:pt x="3590879" y="269527"/>
                  <a:pt x="3579312" y="281094"/>
                  <a:pt x="3565044" y="281094"/>
                </a:cubicBezTo>
                <a:lnTo>
                  <a:pt x="3504277" y="281094"/>
                </a:lnTo>
                <a:cubicBezTo>
                  <a:pt x="3490009" y="281094"/>
                  <a:pt x="3478442" y="269527"/>
                  <a:pt x="3478442" y="255259"/>
                </a:cubicBezTo>
                <a:lnTo>
                  <a:pt x="3478442" y="168653"/>
                </a:lnTo>
                <a:lnTo>
                  <a:pt x="3447055" y="168653"/>
                </a:lnTo>
                <a:lnTo>
                  <a:pt x="3447055" y="692891"/>
                </a:lnTo>
                <a:lnTo>
                  <a:pt x="3447056" y="692891"/>
                </a:lnTo>
                <a:lnTo>
                  <a:pt x="3447056" y="349323"/>
                </a:lnTo>
                <a:lnTo>
                  <a:pt x="3619849" y="651710"/>
                </a:lnTo>
                <a:cubicBezTo>
                  <a:pt x="3679571" y="637288"/>
                  <a:pt x="3741099" y="622243"/>
                  <a:pt x="3804556" y="606555"/>
                </a:cubicBezTo>
                <a:cubicBezTo>
                  <a:pt x="3834161" y="534998"/>
                  <a:pt x="3904681" y="484712"/>
                  <a:pt x="3986946" y="484712"/>
                </a:cubicBezTo>
                <a:lnTo>
                  <a:pt x="4163011" y="484712"/>
                </a:lnTo>
                <a:lnTo>
                  <a:pt x="4178052" y="373728"/>
                </a:lnTo>
                <a:lnTo>
                  <a:pt x="4132718" y="373728"/>
                </a:lnTo>
                <a:lnTo>
                  <a:pt x="4132718" y="317516"/>
                </a:lnTo>
                <a:lnTo>
                  <a:pt x="4185669" y="317516"/>
                </a:lnTo>
                <a:lnTo>
                  <a:pt x="4210475" y="134476"/>
                </a:lnTo>
                <a:lnTo>
                  <a:pt x="4173570" y="134476"/>
                </a:lnTo>
                <a:lnTo>
                  <a:pt x="4173570" y="190698"/>
                </a:lnTo>
                <a:lnTo>
                  <a:pt x="4117358" y="190698"/>
                </a:lnTo>
                <a:lnTo>
                  <a:pt x="4117358" y="22042"/>
                </a:lnTo>
                <a:lnTo>
                  <a:pt x="4173570" y="22042"/>
                </a:lnTo>
                <a:lnTo>
                  <a:pt x="4173570" y="78264"/>
                </a:lnTo>
                <a:lnTo>
                  <a:pt x="4260520" y="78264"/>
                </a:lnTo>
                <a:lnTo>
                  <a:pt x="4260520" y="22042"/>
                </a:lnTo>
                <a:lnTo>
                  <a:pt x="4316732" y="22042"/>
                </a:lnTo>
                <a:lnTo>
                  <a:pt x="4316732" y="190698"/>
                </a:lnTo>
                <a:lnTo>
                  <a:pt x="4260520" y="190698"/>
                </a:lnTo>
                <a:lnTo>
                  <a:pt x="4260520" y="134476"/>
                </a:lnTo>
                <a:lnTo>
                  <a:pt x="4223615" y="134476"/>
                </a:lnTo>
                <a:lnTo>
                  <a:pt x="4248421" y="317516"/>
                </a:lnTo>
                <a:lnTo>
                  <a:pt x="4301374" y="317516"/>
                </a:lnTo>
                <a:lnTo>
                  <a:pt x="4301374" y="373728"/>
                </a:lnTo>
                <a:lnTo>
                  <a:pt x="4256039" y="373728"/>
                </a:lnTo>
                <a:lnTo>
                  <a:pt x="4271080" y="484712"/>
                </a:lnTo>
                <a:lnTo>
                  <a:pt x="4440568" y="484712"/>
                </a:lnTo>
                <a:cubicBezTo>
                  <a:pt x="4522833" y="484712"/>
                  <a:pt x="4593354" y="534998"/>
                  <a:pt x="4622958" y="606555"/>
                </a:cubicBezTo>
                <a:cubicBezTo>
                  <a:pt x="4686415" y="622243"/>
                  <a:pt x="4747943" y="637288"/>
                  <a:pt x="4807665" y="651710"/>
                </a:cubicBezTo>
                <a:lnTo>
                  <a:pt x="4980458" y="349323"/>
                </a:lnTo>
                <a:lnTo>
                  <a:pt x="4980458" y="692891"/>
                </a:lnTo>
                <a:lnTo>
                  <a:pt x="4980459" y="168653"/>
                </a:lnTo>
                <a:lnTo>
                  <a:pt x="4949073" y="168653"/>
                </a:lnTo>
                <a:lnTo>
                  <a:pt x="4949073" y="255259"/>
                </a:lnTo>
                <a:cubicBezTo>
                  <a:pt x="4949073" y="269527"/>
                  <a:pt x="4937506" y="281094"/>
                  <a:pt x="4923238" y="281094"/>
                </a:cubicBezTo>
                <a:lnTo>
                  <a:pt x="4862471" y="281094"/>
                </a:lnTo>
                <a:cubicBezTo>
                  <a:pt x="4848203" y="281094"/>
                  <a:pt x="4836636" y="269527"/>
                  <a:pt x="4836636" y="255259"/>
                </a:cubicBezTo>
                <a:lnTo>
                  <a:pt x="4836636" y="25835"/>
                </a:lnTo>
                <a:cubicBezTo>
                  <a:pt x="4836636" y="11567"/>
                  <a:pt x="4848203" y="0"/>
                  <a:pt x="4862471" y="0"/>
                </a:cubicBezTo>
                <a:lnTo>
                  <a:pt x="4923238" y="0"/>
                </a:lnTo>
                <a:cubicBezTo>
                  <a:pt x="4937506" y="0"/>
                  <a:pt x="4949073" y="11567"/>
                  <a:pt x="4949073" y="25835"/>
                </a:cubicBezTo>
                <a:lnTo>
                  <a:pt x="4949073" y="112440"/>
                </a:lnTo>
                <a:lnTo>
                  <a:pt x="5068056" y="112440"/>
                </a:lnTo>
                <a:lnTo>
                  <a:pt x="5068056" y="25835"/>
                </a:lnTo>
                <a:cubicBezTo>
                  <a:pt x="5068056" y="11567"/>
                  <a:pt x="5079623" y="0"/>
                  <a:pt x="5093891" y="0"/>
                </a:cubicBezTo>
                <a:lnTo>
                  <a:pt x="5154658" y="0"/>
                </a:lnTo>
                <a:cubicBezTo>
                  <a:pt x="5168926" y="0"/>
                  <a:pt x="5180493" y="11567"/>
                  <a:pt x="5180493" y="25835"/>
                </a:cubicBezTo>
                <a:lnTo>
                  <a:pt x="5180493" y="255259"/>
                </a:lnTo>
                <a:cubicBezTo>
                  <a:pt x="5180493" y="269527"/>
                  <a:pt x="5168926" y="281094"/>
                  <a:pt x="5154658" y="281094"/>
                </a:cubicBezTo>
                <a:lnTo>
                  <a:pt x="5093891" y="281094"/>
                </a:lnTo>
                <a:cubicBezTo>
                  <a:pt x="5079623" y="281094"/>
                  <a:pt x="5068056" y="269527"/>
                  <a:pt x="5068056" y="255259"/>
                </a:cubicBezTo>
                <a:lnTo>
                  <a:pt x="5068056" y="168653"/>
                </a:lnTo>
                <a:lnTo>
                  <a:pt x="5036671" y="168653"/>
                </a:lnTo>
                <a:lnTo>
                  <a:pt x="5036671" y="706074"/>
                </a:lnTo>
                <a:cubicBezTo>
                  <a:pt x="5173152" y="737944"/>
                  <a:pt x="5299518" y="766333"/>
                  <a:pt x="5417661" y="791386"/>
                </a:cubicBezTo>
                <a:lnTo>
                  <a:pt x="5417661" y="734385"/>
                </a:lnTo>
                <a:cubicBezTo>
                  <a:pt x="5327409" y="710545"/>
                  <a:pt x="5261284" y="628128"/>
                  <a:pt x="5261284" y="530265"/>
                </a:cubicBezTo>
                <a:cubicBezTo>
                  <a:pt x="5261284" y="412855"/>
                  <a:pt x="5356463" y="317676"/>
                  <a:pt x="5473873" y="317676"/>
                </a:cubicBezTo>
                <a:cubicBezTo>
                  <a:pt x="5591283" y="317676"/>
                  <a:pt x="5686462" y="412855"/>
                  <a:pt x="5686462" y="530265"/>
                </a:cubicBezTo>
                <a:cubicBezTo>
                  <a:pt x="5686462" y="638102"/>
                  <a:pt x="5606171" y="727186"/>
                  <a:pt x="5501980" y="740021"/>
                </a:cubicBezTo>
                <a:lnTo>
                  <a:pt x="5501980" y="809594"/>
                </a:lnTo>
                <a:cubicBezTo>
                  <a:pt x="5730672" y="857660"/>
                  <a:pt x="5927829" y="894211"/>
                  <a:pt x="6108112" y="922938"/>
                </a:cubicBezTo>
                <a:lnTo>
                  <a:pt x="6108112" y="822014"/>
                </a:lnTo>
                <a:cubicBezTo>
                  <a:pt x="6108112" y="809798"/>
                  <a:pt x="6118015" y="799895"/>
                  <a:pt x="6130231" y="799895"/>
                </a:cubicBezTo>
                <a:lnTo>
                  <a:pt x="6170312" y="799895"/>
                </a:lnTo>
                <a:cubicBezTo>
                  <a:pt x="6182528" y="799895"/>
                  <a:pt x="6192431" y="809798"/>
                  <a:pt x="6192431" y="822014"/>
                </a:cubicBezTo>
                <a:lnTo>
                  <a:pt x="6192431" y="936195"/>
                </a:lnTo>
                <a:cubicBezTo>
                  <a:pt x="6381311" y="965062"/>
                  <a:pt x="6553228" y="985864"/>
                  <a:pt x="6726518" y="1003216"/>
                </a:cubicBezTo>
                <a:lnTo>
                  <a:pt x="6726518" y="899775"/>
                </a:lnTo>
                <a:cubicBezTo>
                  <a:pt x="6726518" y="887559"/>
                  <a:pt x="6736421" y="877656"/>
                  <a:pt x="6748637" y="877656"/>
                </a:cubicBezTo>
                <a:lnTo>
                  <a:pt x="6788718" y="877656"/>
                </a:lnTo>
                <a:cubicBezTo>
                  <a:pt x="6800934" y="877656"/>
                  <a:pt x="6810837" y="887559"/>
                  <a:pt x="6810837" y="899775"/>
                </a:cubicBezTo>
                <a:lnTo>
                  <a:pt x="6810837" y="1011951"/>
                </a:lnTo>
                <a:cubicBezTo>
                  <a:pt x="7148821" y="1044634"/>
                  <a:pt x="7503005" y="1068703"/>
                  <a:pt x="8007139" y="1120508"/>
                </a:cubicBezTo>
                <a:cubicBezTo>
                  <a:pt x="8187166" y="1141200"/>
                  <a:pt x="8559635" y="1267427"/>
                  <a:pt x="8379609" y="1257081"/>
                </a:cubicBezTo>
                <a:lnTo>
                  <a:pt x="4638112" y="949897"/>
                </a:lnTo>
                <a:lnTo>
                  <a:pt x="4638112" y="1039632"/>
                </a:lnTo>
                <a:cubicBezTo>
                  <a:pt x="4953644" y="1131186"/>
                  <a:pt x="5548663" y="1173635"/>
                  <a:pt x="5533616" y="1243358"/>
                </a:cubicBezTo>
                <a:cubicBezTo>
                  <a:pt x="5533617" y="1309192"/>
                  <a:pt x="4961926" y="1190954"/>
                  <a:pt x="4627907" y="1186993"/>
                </a:cubicBezTo>
                <a:cubicBezTo>
                  <a:pt x="4598303" y="1315025"/>
                  <a:pt x="4493388" y="1413809"/>
                  <a:pt x="4362270" y="1434905"/>
                </a:cubicBezTo>
                <a:cubicBezTo>
                  <a:pt x="4202604" y="1560230"/>
                  <a:pt x="4292391" y="2593670"/>
                  <a:pt x="4226731" y="259723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3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FA69E-5074-4E40-8100-6F4435D4FC67}"/>
              </a:ext>
            </a:extLst>
          </p:cNvPr>
          <p:cNvSpPr txBox="1"/>
          <p:nvPr/>
        </p:nvSpPr>
        <p:spPr>
          <a:xfrm>
            <a:off x="2994211" y="2274428"/>
            <a:ext cx="873162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sz="18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Newark is the busiest airport, </a:t>
            </a:r>
          </a:p>
          <a:p>
            <a:pPr algn="l"/>
            <a:r>
              <a:rPr lang="en-IE" sz="14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it suffers more departure and arrival delays than JFK or La Guardia</a:t>
            </a:r>
            <a:r>
              <a:rPr lang="en-IE" sz="18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. </a:t>
            </a:r>
          </a:p>
          <a:p>
            <a:pPr algn="l"/>
            <a:endParaRPr lang="en-IE" b="1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IE" sz="18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Weather should not be a major concern </a:t>
            </a:r>
          </a:p>
          <a:p>
            <a:pPr algn="l"/>
            <a:r>
              <a:rPr lang="en-IE" sz="14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as wind, rain, humidity don’t appear to influence punctuality as much as congestion does. </a:t>
            </a:r>
          </a:p>
          <a:p>
            <a:pPr algn="l"/>
            <a:endParaRPr lang="en-IE" sz="1400" b="1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algn="l"/>
            <a:endParaRPr lang="en-IE" b="1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IE" b="1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S</a:t>
            </a:r>
            <a:r>
              <a:rPr lang="en-IE" sz="18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maller plane will suffer less delays. </a:t>
            </a:r>
          </a:p>
          <a:p>
            <a:pPr algn="l"/>
            <a:endParaRPr lang="en-IE" b="1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IE" sz="18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Flying to Blue Grass, Palm Springs or John Wayne airports  most likely arrive ahead of time.</a:t>
            </a:r>
            <a:endParaRPr lang="en-US" altLang="ko-KR" sz="1200" b="1" dirty="0">
              <a:solidFill>
                <a:schemeClr val="accent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7" name="Freeform 53">
            <a:extLst>
              <a:ext uri="{FF2B5EF4-FFF2-40B4-BE49-F238E27FC236}">
                <a16:creationId xmlns:a16="http://schemas.microsoft.com/office/drawing/2014/main" id="{B2FBAC09-A0F7-4189-A066-8CF5CFE15F4A}"/>
              </a:ext>
            </a:extLst>
          </p:cNvPr>
          <p:cNvSpPr/>
          <p:nvPr/>
        </p:nvSpPr>
        <p:spPr>
          <a:xfrm>
            <a:off x="2510117" y="2373041"/>
            <a:ext cx="365711" cy="37016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id="{EDA12523-CCCD-4EB9-83B2-FCC0DF9F4B27}"/>
              </a:ext>
            </a:extLst>
          </p:cNvPr>
          <p:cNvSpPr/>
          <p:nvPr/>
        </p:nvSpPr>
        <p:spPr>
          <a:xfrm>
            <a:off x="2510116" y="3243920"/>
            <a:ext cx="365711" cy="37016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Freeform 53">
            <a:extLst>
              <a:ext uri="{FF2B5EF4-FFF2-40B4-BE49-F238E27FC236}">
                <a16:creationId xmlns:a16="http://schemas.microsoft.com/office/drawing/2014/main" id="{B2FBAC09-A0F7-4189-A066-8CF5CFE15F4A}"/>
              </a:ext>
            </a:extLst>
          </p:cNvPr>
          <p:cNvSpPr/>
          <p:nvPr/>
        </p:nvSpPr>
        <p:spPr>
          <a:xfrm>
            <a:off x="2510116" y="4808914"/>
            <a:ext cx="365711" cy="37016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Freeform 53">
            <a:extLst>
              <a:ext uri="{FF2B5EF4-FFF2-40B4-BE49-F238E27FC236}">
                <a16:creationId xmlns:a16="http://schemas.microsoft.com/office/drawing/2014/main" id="{B2FBAC09-A0F7-4189-A066-8CF5CFE15F4A}"/>
              </a:ext>
            </a:extLst>
          </p:cNvPr>
          <p:cNvSpPr/>
          <p:nvPr/>
        </p:nvSpPr>
        <p:spPr>
          <a:xfrm>
            <a:off x="2510116" y="4028495"/>
            <a:ext cx="365711" cy="37016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5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366021" y="0"/>
            <a:ext cx="8772736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772736 w 8772736"/>
              <a:gd name="connsiteY1" fmla="*/ 0 h 6858000"/>
              <a:gd name="connsiteX2" fmla="*/ 8772736 w 8772736"/>
              <a:gd name="connsiteY2" fmla="*/ 6858000 h 6858000"/>
              <a:gd name="connsiteX3" fmla="*/ 872123 w 8772736"/>
              <a:gd name="connsiteY3" fmla="*/ 6858000 h 6858000"/>
              <a:gd name="connsiteX4" fmla="*/ 871289 w 8772736"/>
              <a:gd name="connsiteY4" fmla="*/ 6856547 h 6858000"/>
              <a:gd name="connsiteX5" fmla="*/ 0 w 8772736"/>
              <a:gd name="connsiteY5" fmla="*/ 3415567 h 6858000"/>
              <a:gd name="connsiteX6" fmla="*/ 711866 w 8772736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772736" y="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00588" y="1464255"/>
            <a:ext cx="3911524" cy="646331"/>
            <a:chOff x="4745820" y="1559041"/>
            <a:chExt cx="3911524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5986551" y="1666762"/>
              <a:ext cx="2670793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Introduction</a:t>
              </a:r>
              <a:endPara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>
            <a:off x="11156818" y="-13433"/>
            <a:ext cx="1035182" cy="6858000"/>
          </a:xfrm>
          <a:custGeom>
            <a:avLst/>
            <a:gdLst>
              <a:gd name="connsiteX0" fmla="*/ 858273 w 1035182"/>
              <a:gd name="connsiteY0" fmla="*/ 0 h 6858000"/>
              <a:gd name="connsiteX1" fmla="*/ 1035182 w 1035182"/>
              <a:gd name="connsiteY1" fmla="*/ 0 h 6858000"/>
              <a:gd name="connsiteX2" fmla="*/ 1035182 w 1035182"/>
              <a:gd name="connsiteY2" fmla="*/ 6858000 h 6858000"/>
              <a:gd name="connsiteX3" fmla="*/ 872123 w 1035182"/>
              <a:gd name="connsiteY3" fmla="*/ 6858000 h 6858000"/>
              <a:gd name="connsiteX4" fmla="*/ 871289 w 1035182"/>
              <a:gd name="connsiteY4" fmla="*/ 6856547 h 6858000"/>
              <a:gd name="connsiteX5" fmla="*/ 0 w 1035182"/>
              <a:gd name="connsiteY5" fmla="*/ 3415567 h 6858000"/>
              <a:gd name="connsiteX6" fmla="*/ 711866 w 1035182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5182" h="6858000">
                <a:moveTo>
                  <a:pt x="858273" y="0"/>
                </a:moveTo>
                <a:lnTo>
                  <a:pt x="1035182" y="0"/>
                </a:lnTo>
                <a:lnTo>
                  <a:pt x="1035182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994164" y="2314851"/>
            <a:ext cx="5790465" cy="646331"/>
            <a:chOff x="4745820" y="1559041"/>
            <a:chExt cx="5790465" cy="646331"/>
          </a:xfrm>
        </p:grpSpPr>
        <p:sp>
          <p:nvSpPr>
            <p:cNvPr id="34" name="TextBox 33"/>
            <p:cNvSpPr txBox="1"/>
            <p:nvPr/>
          </p:nvSpPr>
          <p:spPr>
            <a:xfrm>
              <a:off x="6028593" y="1684658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Method &amp;  Packages</a:t>
              </a:r>
              <a:endPara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94164" y="3162378"/>
            <a:ext cx="5790465" cy="646331"/>
            <a:chOff x="4745820" y="1559041"/>
            <a:chExt cx="5790465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6028593" y="1669165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Airline Delays and Analysis </a:t>
              </a:r>
              <a:endPara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00588" y="4033842"/>
            <a:ext cx="5794001" cy="646331"/>
            <a:chOff x="4745820" y="1398646"/>
            <a:chExt cx="5794001" cy="646331"/>
          </a:xfrm>
        </p:grpSpPr>
        <p:sp>
          <p:nvSpPr>
            <p:cNvPr id="44" name="TextBox 43"/>
            <p:cNvSpPr txBox="1"/>
            <p:nvPr/>
          </p:nvSpPr>
          <p:spPr>
            <a:xfrm>
              <a:off x="6032129" y="1482096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Potential Delay Causes</a:t>
              </a:r>
              <a:endPara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45820" y="1398646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989606" y="3028072"/>
            <a:ext cx="983273" cy="3835545"/>
            <a:chOff x="2989606" y="3028072"/>
            <a:chExt cx="983273" cy="3835545"/>
          </a:xfrm>
        </p:grpSpPr>
        <p:sp>
          <p:nvSpPr>
            <p:cNvPr id="59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740211" y="-13433"/>
            <a:ext cx="857868" cy="2178643"/>
            <a:chOff x="10740211" y="-13433"/>
            <a:chExt cx="857868" cy="2178643"/>
          </a:xfrm>
        </p:grpSpPr>
        <p:sp>
          <p:nvSpPr>
            <p:cNvPr id="63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solidFill>
              <a:schemeClr val="accent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39">
            <a:extLst>
              <a:ext uri="{FF2B5EF4-FFF2-40B4-BE49-F238E27FC236}">
                <a16:creationId xmlns:a16="http://schemas.microsoft.com/office/drawing/2014/main" id="{5F334242-F15D-4E85-9C76-5B674A121062}"/>
              </a:ext>
            </a:extLst>
          </p:cNvPr>
          <p:cNvGrpSpPr/>
          <p:nvPr/>
        </p:nvGrpSpPr>
        <p:grpSpPr>
          <a:xfrm>
            <a:off x="4000588" y="4824360"/>
            <a:ext cx="5804231" cy="646331"/>
            <a:chOff x="4745820" y="1559041"/>
            <a:chExt cx="5804231" cy="646331"/>
          </a:xfrm>
        </p:grpSpPr>
        <p:sp>
          <p:nvSpPr>
            <p:cNvPr id="52" name="TextBox 43">
              <a:extLst>
                <a:ext uri="{FF2B5EF4-FFF2-40B4-BE49-F238E27FC236}">
                  <a16:creationId xmlns:a16="http://schemas.microsoft.com/office/drawing/2014/main" id="{566A231C-1A69-444D-B53E-EF244A0AB3F4}"/>
                </a:ext>
              </a:extLst>
            </p:cNvPr>
            <p:cNvSpPr txBox="1"/>
            <p:nvPr/>
          </p:nvSpPr>
          <p:spPr>
            <a:xfrm>
              <a:off x="6042359" y="1642783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Conclusion</a:t>
              </a:r>
              <a:endPara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  <p:sp>
          <p:nvSpPr>
            <p:cNvPr id="50" name="TextBox 41">
              <a:extLst>
                <a:ext uri="{FF2B5EF4-FFF2-40B4-BE49-F238E27FC236}">
                  <a16:creationId xmlns:a16="http://schemas.microsoft.com/office/drawing/2014/main" id="{372798C0-354A-46A0-9243-675884402B4F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314" y="171258"/>
            <a:ext cx="5144943" cy="72424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319DC2-049B-4188-B161-D3316CFD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822" y="3672554"/>
            <a:ext cx="3641245" cy="2050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6E5AAE-9488-49DD-9B22-0653E7E5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45" y="4853747"/>
            <a:ext cx="3283606" cy="17957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24C0E8-1ABB-497E-8C12-05F0EA5F5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13" y="919103"/>
            <a:ext cx="6605597" cy="37156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7E66F9-53DB-4536-AE26-326F16365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22" y="334037"/>
            <a:ext cx="3641245" cy="2952361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36B476E-CD8D-4608-9A31-F794F516E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433387"/>
              </p:ext>
            </p:extLst>
          </p:nvPr>
        </p:nvGraphicFramePr>
        <p:xfrm>
          <a:off x="3797981" y="5704589"/>
          <a:ext cx="2172513" cy="94488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86479">
                  <a:extLst>
                    <a:ext uri="{9D8B030D-6E8A-4147-A177-3AD203B41FA5}">
                      <a16:colId xmlns:a16="http://schemas.microsoft.com/office/drawing/2014/main" val="918740195"/>
                    </a:ext>
                  </a:extLst>
                </a:gridCol>
                <a:gridCol w="1399555">
                  <a:extLst>
                    <a:ext uri="{9D8B030D-6E8A-4147-A177-3AD203B41FA5}">
                      <a16:colId xmlns:a16="http://schemas.microsoft.com/office/drawing/2014/main" val="2162242657"/>
                    </a:ext>
                  </a:extLst>
                </a:gridCol>
                <a:gridCol w="386479">
                  <a:extLst>
                    <a:ext uri="{9D8B030D-6E8A-4147-A177-3AD203B41FA5}">
                      <a16:colId xmlns:a16="http://schemas.microsoft.com/office/drawing/2014/main" val="3810476758"/>
                    </a:ext>
                  </a:extLst>
                </a:gridCol>
              </a:tblGrid>
              <a:tr h="711675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altLang="ko-KR" sz="1400" b="1" dirty="0">
                          <a:solidFill>
                            <a:schemeClr val="bg1"/>
                          </a:solidFill>
                        </a:rPr>
                        <a:t>Newark Liberty International Airport (EWR)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11612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335C5A4-C7D1-423D-8167-6F21EC1F7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91976"/>
              </p:ext>
            </p:extLst>
          </p:nvPr>
        </p:nvGraphicFramePr>
        <p:xfrm>
          <a:off x="8323649" y="2491694"/>
          <a:ext cx="1897095" cy="73152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352674">
                  <a:extLst>
                    <a:ext uri="{9D8B030D-6E8A-4147-A177-3AD203B41FA5}">
                      <a16:colId xmlns:a16="http://schemas.microsoft.com/office/drawing/2014/main" val="918740195"/>
                    </a:ext>
                  </a:extLst>
                </a:gridCol>
                <a:gridCol w="1210224">
                  <a:extLst>
                    <a:ext uri="{9D8B030D-6E8A-4147-A177-3AD203B41FA5}">
                      <a16:colId xmlns:a16="http://schemas.microsoft.com/office/drawing/2014/main" val="2162242657"/>
                    </a:ext>
                  </a:extLst>
                </a:gridCol>
                <a:gridCol w="334197">
                  <a:extLst>
                    <a:ext uri="{9D8B030D-6E8A-4147-A177-3AD203B41FA5}">
                      <a16:colId xmlns:a16="http://schemas.microsoft.com/office/drawing/2014/main" val="3810476758"/>
                    </a:ext>
                  </a:extLst>
                </a:gridCol>
              </a:tblGrid>
              <a:tr h="706723">
                <a:tc>
                  <a:txBody>
                    <a:bodyPr/>
                    <a:lstStyle/>
                    <a:p>
                      <a:endParaRPr lang="ko-KR" altLang="en-U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altLang="ko-KR" sz="1400" b="1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LaGuardia Airport (LGA)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11612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E7C9C93-9811-4CDC-B50C-7CD9A7197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405145"/>
              </p:ext>
            </p:extLst>
          </p:nvPr>
        </p:nvGraphicFramePr>
        <p:xfrm>
          <a:off x="7834495" y="5901665"/>
          <a:ext cx="2717955" cy="747804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41921">
                  <a:extLst>
                    <a:ext uri="{9D8B030D-6E8A-4147-A177-3AD203B41FA5}">
                      <a16:colId xmlns:a16="http://schemas.microsoft.com/office/drawing/2014/main" val="918740195"/>
                    </a:ext>
                  </a:extLst>
                </a:gridCol>
                <a:gridCol w="2182747">
                  <a:extLst>
                    <a:ext uri="{9D8B030D-6E8A-4147-A177-3AD203B41FA5}">
                      <a16:colId xmlns:a16="http://schemas.microsoft.com/office/drawing/2014/main" val="2162242657"/>
                    </a:ext>
                  </a:extLst>
                </a:gridCol>
                <a:gridCol w="293287">
                  <a:extLst>
                    <a:ext uri="{9D8B030D-6E8A-4147-A177-3AD203B41FA5}">
                      <a16:colId xmlns:a16="http://schemas.microsoft.com/office/drawing/2014/main" val="3810476758"/>
                    </a:ext>
                  </a:extLst>
                </a:gridCol>
              </a:tblGrid>
              <a:tr h="747804">
                <a:tc>
                  <a:txBody>
                    <a:bodyPr/>
                    <a:lstStyle/>
                    <a:p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kern="1200" dirty="0"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</a:rPr>
                        <a:t>John F. Kennedy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kern="1200" dirty="0"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</a:rPr>
                        <a:t>International Airport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kern="1200" dirty="0">
                          <a:solidFill>
                            <a:schemeClr val="bg1"/>
                          </a:solidFill>
                          <a:effectLst/>
                          <a:latin typeface="Arial Rounded MT Bold" panose="020F0704030504030204" pitchFamily="34" charset="0"/>
                        </a:rPr>
                        <a:t>(JFK)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116123"/>
                  </a:ext>
                </a:extLst>
              </a:tr>
            </a:tbl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73367BC-977E-456E-A209-BDE22BF73847}"/>
              </a:ext>
            </a:extLst>
          </p:cNvPr>
          <p:cNvCxnSpPr/>
          <p:nvPr/>
        </p:nvCxnSpPr>
        <p:spPr>
          <a:xfrm>
            <a:off x="2384612" y="2994212"/>
            <a:ext cx="71717" cy="178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D40BF49-8CC5-4642-B7CE-CC5924B4F3A4}"/>
              </a:ext>
            </a:extLst>
          </p:cNvPr>
          <p:cNvCxnSpPr/>
          <p:nvPr/>
        </p:nvCxnSpPr>
        <p:spPr>
          <a:xfrm>
            <a:off x="4536141" y="2142565"/>
            <a:ext cx="2653553" cy="8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51B54CF-9E82-41E8-AAB8-F9941945CDEB}"/>
              </a:ext>
            </a:extLst>
          </p:cNvPr>
          <p:cNvCxnSpPr/>
          <p:nvPr/>
        </p:nvCxnSpPr>
        <p:spPr>
          <a:xfrm>
            <a:off x="5082988" y="3286398"/>
            <a:ext cx="2124636" cy="156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8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5153" y="4772508"/>
            <a:ext cx="5173020" cy="14121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548640" y="4941168"/>
            <a:ext cx="4705004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Method &amp; Packages</a:t>
            </a: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7D88FAB7-0813-495D-8699-39099CD3A707}"/>
              </a:ext>
            </a:extLst>
          </p:cNvPr>
          <p:cNvGrpSpPr/>
          <p:nvPr/>
        </p:nvGrpSpPr>
        <p:grpSpPr>
          <a:xfrm>
            <a:off x="548640" y="537150"/>
            <a:ext cx="3995598" cy="3995594"/>
            <a:chOff x="274958" y="223054"/>
            <a:chExt cx="4272958" cy="4272958"/>
          </a:xfrm>
        </p:grpSpPr>
        <p:sp>
          <p:nvSpPr>
            <p:cNvPr id="34" name="Circle: Hollow 3">
              <a:extLst>
                <a:ext uri="{FF2B5EF4-FFF2-40B4-BE49-F238E27FC236}">
                  <a16:creationId xmlns:a16="http://schemas.microsoft.com/office/drawing/2014/main" id="{03611A03-C548-4C1A-AAB3-8A18EEFEFD9B}"/>
                </a:ext>
              </a:extLst>
            </p:cNvPr>
            <p:cNvSpPr/>
            <p:nvPr/>
          </p:nvSpPr>
          <p:spPr>
            <a:xfrm>
              <a:off x="989237" y="937333"/>
              <a:ext cx="2844401" cy="2844401"/>
            </a:xfrm>
            <a:prstGeom prst="donut">
              <a:avLst>
                <a:gd name="adj" fmla="val 203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ircle: Hollow 4">
              <a:extLst>
                <a:ext uri="{FF2B5EF4-FFF2-40B4-BE49-F238E27FC236}">
                  <a16:creationId xmlns:a16="http://schemas.microsoft.com/office/drawing/2014/main" id="{537E2F0A-6A16-4C8F-A5F9-9EA769AC0170}"/>
                </a:ext>
              </a:extLst>
            </p:cNvPr>
            <p:cNvSpPr/>
            <p:nvPr/>
          </p:nvSpPr>
          <p:spPr>
            <a:xfrm>
              <a:off x="451291" y="399388"/>
              <a:ext cx="3920292" cy="3920290"/>
            </a:xfrm>
            <a:prstGeom prst="donut">
              <a:avLst>
                <a:gd name="adj" fmla="val 126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6" name="Graphic 3">
              <a:extLst>
                <a:ext uri="{FF2B5EF4-FFF2-40B4-BE49-F238E27FC236}">
                  <a16:creationId xmlns:a16="http://schemas.microsoft.com/office/drawing/2014/main" id="{5780F98D-8774-4620-BBDB-C62A9EDCBB4E}"/>
                </a:ext>
              </a:extLst>
            </p:cNvPr>
            <p:cNvGrpSpPr/>
            <p:nvPr/>
          </p:nvGrpSpPr>
          <p:grpSpPr>
            <a:xfrm>
              <a:off x="417087" y="365183"/>
              <a:ext cx="3987066" cy="3977257"/>
              <a:chOff x="2874325" y="1293690"/>
              <a:chExt cx="3987066" cy="3977257"/>
            </a:xfrm>
          </p:grpSpPr>
          <p:sp>
            <p:nvSpPr>
              <p:cNvPr id="68" name="Freeform: Shape 15">
                <a:extLst>
                  <a:ext uri="{FF2B5EF4-FFF2-40B4-BE49-F238E27FC236}">
                    <a16:creationId xmlns:a16="http://schemas.microsoft.com/office/drawing/2014/main" id="{5169895A-0270-4B2B-B58F-67F90796A400}"/>
                  </a:ext>
                </a:extLst>
              </p:cNvPr>
              <p:cNvSpPr/>
              <p:nvPr/>
            </p:nvSpPr>
            <p:spPr>
              <a:xfrm>
                <a:off x="2874325" y="2393852"/>
                <a:ext cx="1994350" cy="2877095"/>
              </a:xfrm>
              <a:custGeom>
                <a:avLst/>
                <a:gdLst>
                  <a:gd name="connsiteX0" fmla="*/ 1994350 w 1994350"/>
                  <a:gd name="connsiteY0" fmla="*/ 884380 h 2877095"/>
                  <a:gd name="connsiteX1" fmla="*/ 1118144 w 1994350"/>
                  <a:gd name="connsiteY1" fmla="*/ 2888538 h 2877095"/>
                  <a:gd name="connsiteX2" fmla="*/ 1467972 w 1994350"/>
                  <a:gd name="connsiteY2" fmla="*/ 1183532 h 2877095"/>
                  <a:gd name="connsiteX3" fmla="*/ 1396045 w 1994350"/>
                  <a:gd name="connsiteY3" fmla="*/ 998810 h 2877095"/>
                  <a:gd name="connsiteX4" fmla="*/ 0 w 1994350"/>
                  <a:gd name="connsiteY4" fmla="*/ 0 h 2877095"/>
                  <a:gd name="connsiteX5" fmla="*/ 1994350 w 1994350"/>
                  <a:gd name="connsiteY5" fmla="*/ 884380 h 287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4350" h="2877095">
                    <a:moveTo>
                      <a:pt x="1994350" y="884380"/>
                    </a:moveTo>
                    <a:cubicBezTo>
                      <a:pt x="1765490" y="1420566"/>
                      <a:pt x="1245651" y="2615541"/>
                      <a:pt x="1118144" y="2888538"/>
                    </a:cubicBezTo>
                    <a:cubicBezTo>
                      <a:pt x="1173724" y="2599194"/>
                      <a:pt x="1399314" y="1525187"/>
                      <a:pt x="1467972" y="1183532"/>
                    </a:cubicBezTo>
                    <a:cubicBezTo>
                      <a:pt x="1492493" y="1080545"/>
                      <a:pt x="1484320" y="1059294"/>
                      <a:pt x="1396045" y="998810"/>
                    </a:cubicBezTo>
                    <a:cubicBezTo>
                      <a:pt x="1147569" y="830434"/>
                      <a:pt x="212513" y="152028"/>
                      <a:pt x="0" y="0"/>
                    </a:cubicBezTo>
                    <a:cubicBezTo>
                      <a:pt x="232129" y="85005"/>
                      <a:pt x="1476146" y="657155"/>
                      <a:pt x="1994350" y="88438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16">
                <a:extLst>
                  <a:ext uri="{FF2B5EF4-FFF2-40B4-BE49-F238E27FC236}">
                    <a16:creationId xmlns:a16="http://schemas.microsoft.com/office/drawing/2014/main" id="{335AD9D4-013B-49FB-B382-936A2ECF3E0E}"/>
                  </a:ext>
                </a:extLst>
              </p:cNvPr>
              <p:cNvSpPr/>
              <p:nvPr/>
            </p:nvSpPr>
            <p:spPr>
              <a:xfrm>
                <a:off x="4002277" y="3268549"/>
                <a:ext cx="2859114" cy="2000764"/>
              </a:xfrm>
              <a:custGeom>
                <a:avLst/>
                <a:gdLst>
                  <a:gd name="connsiteX0" fmla="*/ 868033 w 2844400"/>
                  <a:gd name="connsiteY0" fmla="*/ 0 h 1978002"/>
                  <a:gd name="connsiteX1" fmla="*/ 2859113 w 2844400"/>
                  <a:gd name="connsiteY1" fmla="*/ 905631 h 1978002"/>
                  <a:gd name="connsiteX2" fmla="*/ 1159012 w 2844400"/>
                  <a:gd name="connsiteY2" fmla="*/ 531282 h 1978002"/>
                  <a:gd name="connsiteX3" fmla="*/ 974289 w 2844400"/>
                  <a:gd name="connsiteY3" fmla="*/ 599940 h 1978002"/>
                  <a:gd name="connsiteX4" fmla="*/ 0 w 2844400"/>
                  <a:gd name="connsiteY4" fmla="*/ 1991081 h 1978002"/>
                  <a:gd name="connsiteX5" fmla="*/ 868033 w 2844400"/>
                  <a:gd name="connsiteY5" fmla="*/ 0 h 1978002"/>
                  <a:gd name="connsiteX0" fmla="*/ 858351 w 2859113"/>
                  <a:gd name="connsiteY0" fmla="*/ 0 h 1981400"/>
                  <a:gd name="connsiteX1" fmla="*/ 2859113 w 2859113"/>
                  <a:gd name="connsiteY1" fmla="*/ 895950 h 1981400"/>
                  <a:gd name="connsiteX2" fmla="*/ 1159012 w 2859113"/>
                  <a:gd name="connsiteY2" fmla="*/ 521601 h 1981400"/>
                  <a:gd name="connsiteX3" fmla="*/ 974289 w 2859113"/>
                  <a:gd name="connsiteY3" fmla="*/ 590259 h 1981400"/>
                  <a:gd name="connsiteX4" fmla="*/ 0 w 2859113"/>
                  <a:gd name="connsiteY4" fmla="*/ 1981400 h 1981400"/>
                  <a:gd name="connsiteX5" fmla="*/ 858351 w 2859113"/>
                  <a:gd name="connsiteY5" fmla="*/ 0 h 1981400"/>
                  <a:gd name="connsiteX0" fmla="*/ 848669 w 2859113"/>
                  <a:gd name="connsiteY0" fmla="*/ 0 h 2000764"/>
                  <a:gd name="connsiteX1" fmla="*/ 2859113 w 2859113"/>
                  <a:gd name="connsiteY1" fmla="*/ 915314 h 2000764"/>
                  <a:gd name="connsiteX2" fmla="*/ 1159012 w 2859113"/>
                  <a:gd name="connsiteY2" fmla="*/ 540965 h 2000764"/>
                  <a:gd name="connsiteX3" fmla="*/ 974289 w 2859113"/>
                  <a:gd name="connsiteY3" fmla="*/ 609623 h 2000764"/>
                  <a:gd name="connsiteX4" fmla="*/ 0 w 2859113"/>
                  <a:gd name="connsiteY4" fmla="*/ 2000764 h 2000764"/>
                  <a:gd name="connsiteX5" fmla="*/ 848669 w 2859113"/>
                  <a:gd name="connsiteY5" fmla="*/ 0 h 2000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113" h="2000764">
                    <a:moveTo>
                      <a:pt x="848669" y="0"/>
                    </a:moveTo>
                    <a:lnTo>
                      <a:pt x="2859113" y="915314"/>
                    </a:lnTo>
                    <a:cubicBezTo>
                      <a:pt x="2569769" y="854830"/>
                      <a:pt x="1500667" y="614527"/>
                      <a:pt x="1159012" y="540965"/>
                    </a:cubicBezTo>
                    <a:cubicBezTo>
                      <a:pt x="1056025" y="516444"/>
                      <a:pt x="1034773" y="522983"/>
                      <a:pt x="974289" y="609623"/>
                    </a:cubicBezTo>
                    <a:cubicBezTo>
                      <a:pt x="801009" y="854830"/>
                      <a:pt x="153663" y="1789886"/>
                      <a:pt x="0" y="2000764"/>
                    </a:cubicBezTo>
                    <a:cubicBezTo>
                      <a:pt x="88275" y="1770269"/>
                      <a:pt x="613270" y="513300"/>
                      <a:pt x="848669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17">
                <a:extLst>
                  <a:ext uri="{FF2B5EF4-FFF2-40B4-BE49-F238E27FC236}">
                    <a16:creationId xmlns:a16="http://schemas.microsoft.com/office/drawing/2014/main" id="{FB8D8136-BBF2-47EC-A96E-652E10F74814}"/>
                  </a:ext>
                </a:extLst>
              </p:cNvPr>
              <p:cNvSpPr/>
              <p:nvPr/>
            </p:nvSpPr>
            <p:spPr>
              <a:xfrm>
                <a:off x="4867040" y="1293690"/>
                <a:ext cx="1961656" cy="2877095"/>
              </a:xfrm>
              <a:custGeom>
                <a:avLst/>
                <a:gdLst>
                  <a:gd name="connsiteX0" fmla="*/ 0 w 1961655"/>
                  <a:gd name="connsiteY0" fmla="*/ 2004158 h 2877095"/>
                  <a:gd name="connsiteX1" fmla="*/ 876206 w 1961655"/>
                  <a:gd name="connsiteY1" fmla="*/ 0 h 2877095"/>
                  <a:gd name="connsiteX2" fmla="*/ 526378 w 1961655"/>
                  <a:gd name="connsiteY2" fmla="*/ 1705006 h 2877095"/>
                  <a:gd name="connsiteX3" fmla="*/ 598305 w 1961655"/>
                  <a:gd name="connsiteY3" fmla="*/ 1889728 h 2877095"/>
                  <a:gd name="connsiteX4" fmla="*/ 1978003 w 1961655"/>
                  <a:gd name="connsiteY4" fmla="*/ 2880365 h 2877095"/>
                  <a:gd name="connsiteX5" fmla="*/ 0 w 1961655"/>
                  <a:gd name="connsiteY5" fmla="*/ 2004158 h 287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1655" h="2877095">
                    <a:moveTo>
                      <a:pt x="0" y="2004158"/>
                    </a:moveTo>
                    <a:cubicBezTo>
                      <a:pt x="228860" y="1467972"/>
                      <a:pt x="748699" y="272997"/>
                      <a:pt x="876206" y="0"/>
                    </a:cubicBezTo>
                    <a:cubicBezTo>
                      <a:pt x="820626" y="289344"/>
                      <a:pt x="595036" y="1363351"/>
                      <a:pt x="526378" y="1705006"/>
                    </a:cubicBezTo>
                    <a:cubicBezTo>
                      <a:pt x="501857" y="1807993"/>
                      <a:pt x="510031" y="1829244"/>
                      <a:pt x="598305" y="1889728"/>
                    </a:cubicBezTo>
                    <a:cubicBezTo>
                      <a:pt x="848416" y="2059739"/>
                      <a:pt x="1765490" y="2729971"/>
                      <a:pt x="1978003" y="2880365"/>
                    </a:cubicBezTo>
                    <a:cubicBezTo>
                      <a:pt x="1745874" y="2795360"/>
                      <a:pt x="516569" y="2231384"/>
                      <a:pt x="0" y="2004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18">
                <a:extLst>
                  <a:ext uri="{FF2B5EF4-FFF2-40B4-BE49-F238E27FC236}">
                    <a16:creationId xmlns:a16="http://schemas.microsoft.com/office/drawing/2014/main" id="{09E4EAE8-8FBC-49ED-AA9B-C3EC6A4F8B12}"/>
                  </a:ext>
                </a:extLst>
              </p:cNvPr>
              <p:cNvSpPr/>
              <p:nvPr/>
            </p:nvSpPr>
            <p:spPr>
              <a:xfrm>
                <a:off x="2874325" y="1306768"/>
                <a:ext cx="2844401" cy="1978003"/>
              </a:xfrm>
              <a:custGeom>
                <a:avLst/>
                <a:gdLst>
                  <a:gd name="connsiteX0" fmla="*/ 1991081 w 2844400"/>
                  <a:gd name="connsiteY0" fmla="*/ 1992715 h 1978002"/>
                  <a:gd name="connsiteX1" fmla="*/ 0 w 2844400"/>
                  <a:gd name="connsiteY1" fmla="*/ 1087084 h 1978002"/>
                  <a:gd name="connsiteX2" fmla="*/ 1700102 w 2844400"/>
                  <a:gd name="connsiteY2" fmla="*/ 1461434 h 1978002"/>
                  <a:gd name="connsiteX3" fmla="*/ 1884824 w 2844400"/>
                  <a:gd name="connsiteY3" fmla="*/ 1392776 h 1978002"/>
                  <a:gd name="connsiteX4" fmla="*/ 2859113 w 2844400"/>
                  <a:gd name="connsiteY4" fmla="*/ 0 h 1978002"/>
                  <a:gd name="connsiteX5" fmla="*/ 1991081 w 2844400"/>
                  <a:gd name="connsiteY5" fmla="*/ 1992715 h 197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44400" h="1978002">
                    <a:moveTo>
                      <a:pt x="1991081" y="1992715"/>
                    </a:moveTo>
                    <a:cubicBezTo>
                      <a:pt x="1459799" y="1755682"/>
                      <a:pt x="271362" y="1219496"/>
                      <a:pt x="0" y="1087084"/>
                    </a:cubicBezTo>
                    <a:cubicBezTo>
                      <a:pt x="289344" y="1147569"/>
                      <a:pt x="1358447" y="1387871"/>
                      <a:pt x="1700102" y="1461434"/>
                    </a:cubicBezTo>
                    <a:cubicBezTo>
                      <a:pt x="1803089" y="1485954"/>
                      <a:pt x="1824340" y="1479415"/>
                      <a:pt x="1884824" y="1392776"/>
                    </a:cubicBezTo>
                    <a:cubicBezTo>
                      <a:pt x="2058104" y="1145934"/>
                      <a:pt x="2703816" y="210878"/>
                      <a:pt x="2859113" y="0"/>
                    </a:cubicBezTo>
                    <a:cubicBezTo>
                      <a:pt x="2770839" y="230495"/>
                      <a:pt x="2226479" y="1477781"/>
                      <a:pt x="1991081" y="19927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6">
              <a:extLst>
                <a:ext uri="{FF2B5EF4-FFF2-40B4-BE49-F238E27FC236}">
                  <a16:creationId xmlns:a16="http://schemas.microsoft.com/office/drawing/2014/main" id="{41351B59-2002-4049-B5AB-C844E3A37443}"/>
                </a:ext>
              </a:extLst>
            </p:cNvPr>
            <p:cNvGrpSpPr/>
            <p:nvPr/>
          </p:nvGrpSpPr>
          <p:grpSpPr>
            <a:xfrm rot="300000">
              <a:off x="2294513" y="223054"/>
              <a:ext cx="233848" cy="4272958"/>
              <a:chOff x="4733014" y="1157550"/>
              <a:chExt cx="233848" cy="4272958"/>
            </a:xfrm>
            <a:solidFill>
              <a:schemeClr val="bg2">
                <a:lumMod val="90000"/>
              </a:schemeClr>
            </a:solidFill>
          </p:grpSpPr>
          <p:sp>
            <p:nvSpPr>
              <p:cNvPr id="66" name="Isosceles Triangle 13">
                <a:extLst>
                  <a:ext uri="{FF2B5EF4-FFF2-40B4-BE49-F238E27FC236}">
                    <a16:creationId xmlns:a16="http://schemas.microsoft.com/office/drawing/2014/main" id="{11C06311-4659-4C45-BD11-C7F9CEE03736}"/>
                  </a:ext>
                </a:extLst>
              </p:cNvPr>
              <p:cNvSpPr/>
              <p:nvPr/>
            </p:nvSpPr>
            <p:spPr>
              <a:xfrm rot="10800000">
                <a:off x="4733014" y="1157550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Isosceles Triangle 14">
                <a:extLst>
                  <a:ext uri="{FF2B5EF4-FFF2-40B4-BE49-F238E27FC236}">
                    <a16:creationId xmlns:a16="http://schemas.microsoft.com/office/drawing/2014/main" id="{BDAAA6EC-11CC-4EB5-9C34-440516FBCE99}"/>
                  </a:ext>
                </a:extLst>
              </p:cNvPr>
              <p:cNvSpPr/>
              <p:nvPr/>
            </p:nvSpPr>
            <p:spPr>
              <a:xfrm>
                <a:off x="4733014" y="4284995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7">
              <a:extLst>
                <a:ext uri="{FF2B5EF4-FFF2-40B4-BE49-F238E27FC236}">
                  <a16:creationId xmlns:a16="http://schemas.microsoft.com/office/drawing/2014/main" id="{8CA08E7F-5BF4-4FAE-BD7F-41352DB2D57E}"/>
                </a:ext>
              </a:extLst>
            </p:cNvPr>
            <p:cNvGrpSpPr/>
            <p:nvPr/>
          </p:nvGrpSpPr>
          <p:grpSpPr>
            <a:xfrm rot="4225625">
              <a:off x="2294513" y="223054"/>
              <a:ext cx="233848" cy="4272958"/>
              <a:chOff x="4733014" y="1157550"/>
              <a:chExt cx="233848" cy="4272958"/>
            </a:xfrm>
            <a:solidFill>
              <a:schemeClr val="bg2">
                <a:lumMod val="90000"/>
              </a:schemeClr>
            </a:solidFill>
          </p:grpSpPr>
          <p:sp>
            <p:nvSpPr>
              <p:cNvPr id="64" name="Isosceles Triangle 11">
                <a:extLst>
                  <a:ext uri="{FF2B5EF4-FFF2-40B4-BE49-F238E27FC236}">
                    <a16:creationId xmlns:a16="http://schemas.microsoft.com/office/drawing/2014/main" id="{23670106-4950-4546-8873-BF9478EBCA7D}"/>
                  </a:ext>
                </a:extLst>
              </p:cNvPr>
              <p:cNvSpPr/>
              <p:nvPr/>
            </p:nvSpPr>
            <p:spPr>
              <a:xfrm rot="10800000">
                <a:off x="4733014" y="1157550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Isosceles Triangle 12">
                <a:extLst>
                  <a:ext uri="{FF2B5EF4-FFF2-40B4-BE49-F238E27FC236}">
                    <a16:creationId xmlns:a16="http://schemas.microsoft.com/office/drawing/2014/main" id="{F06DD000-C77C-4D82-8103-E2AF98E566DE}"/>
                  </a:ext>
                </a:extLst>
              </p:cNvPr>
              <p:cNvSpPr/>
              <p:nvPr/>
            </p:nvSpPr>
            <p:spPr>
              <a:xfrm>
                <a:off x="4733014" y="4284995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8">
              <a:extLst>
                <a:ext uri="{FF2B5EF4-FFF2-40B4-BE49-F238E27FC236}">
                  <a16:creationId xmlns:a16="http://schemas.microsoft.com/office/drawing/2014/main" id="{9337F3AA-DA2A-49E9-B8C4-C594BF6FF6AA}"/>
                </a:ext>
              </a:extLst>
            </p:cNvPr>
            <p:cNvGrpSpPr/>
            <p:nvPr/>
          </p:nvGrpSpPr>
          <p:grpSpPr>
            <a:xfrm rot="18600000">
              <a:off x="2294513" y="223054"/>
              <a:ext cx="233848" cy="4272958"/>
              <a:chOff x="4733014" y="1157550"/>
              <a:chExt cx="233848" cy="4272958"/>
            </a:xfrm>
            <a:solidFill>
              <a:schemeClr val="bg2">
                <a:lumMod val="90000"/>
              </a:schemeClr>
            </a:solidFill>
          </p:grpSpPr>
          <p:sp>
            <p:nvSpPr>
              <p:cNvPr id="62" name="Isosceles Triangle 9">
                <a:extLst>
                  <a:ext uri="{FF2B5EF4-FFF2-40B4-BE49-F238E27FC236}">
                    <a16:creationId xmlns:a16="http://schemas.microsoft.com/office/drawing/2014/main" id="{D94E36F2-2768-4318-A526-EE5CF4D023CA}"/>
                  </a:ext>
                </a:extLst>
              </p:cNvPr>
              <p:cNvSpPr/>
              <p:nvPr/>
            </p:nvSpPr>
            <p:spPr>
              <a:xfrm rot="10800000">
                <a:off x="4733014" y="1157550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10">
                <a:extLst>
                  <a:ext uri="{FF2B5EF4-FFF2-40B4-BE49-F238E27FC236}">
                    <a16:creationId xmlns:a16="http://schemas.microsoft.com/office/drawing/2014/main" id="{3665A8D9-5F46-4A75-AE91-9DD1480F30A0}"/>
                  </a:ext>
                </a:extLst>
              </p:cNvPr>
              <p:cNvSpPr/>
              <p:nvPr/>
            </p:nvSpPr>
            <p:spPr>
              <a:xfrm>
                <a:off x="4733014" y="4284995"/>
                <a:ext cx="233848" cy="114551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83E545B-A1D0-4481-8FCA-7F389A749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047987"/>
              </p:ext>
            </p:extLst>
          </p:nvPr>
        </p:nvGraphicFramePr>
        <p:xfrm>
          <a:off x="6890940" y="1258756"/>
          <a:ext cx="4673606" cy="443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" name="文本框 45">
            <a:extLst>
              <a:ext uri="{FF2B5EF4-FFF2-40B4-BE49-F238E27FC236}">
                <a16:creationId xmlns:a16="http://schemas.microsoft.com/office/drawing/2014/main" id="{A4866124-D98D-4B9F-88AE-A1E5A7E38422}"/>
              </a:ext>
            </a:extLst>
          </p:cNvPr>
          <p:cNvSpPr txBox="1"/>
          <p:nvPr/>
        </p:nvSpPr>
        <p:spPr>
          <a:xfrm>
            <a:off x="6228341" y="4203243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  <a:cs typeface="+mn-cs"/>
              </a:rPr>
              <a:t>Nycflights13</a:t>
            </a:r>
            <a:endParaRPr lang="en-IE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49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287255"/>
            <a:ext cx="6148990" cy="546464"/>
          </a:xfrm>
        </p:spPr>
        <p:txBody>
          <a:bodyPr/>
          <a:lstStyle/>
          <a:p>
            <a:r>
              <a:rPr lang="en-IE" sz="3600" b="1" i="0" u="none" strike="noStrike" baseline="0" dirty="0">
                <a:latin typeface="Arial Rounded MT Bold" panose="020F0704030504030204" pitchFamily="34" charset="0"/>
              </a:rPr>
              <a:t>Airline delays and Analysis</a:t>
            </a:r>
            <a:endParaRPr lang="en-US" sz="6600" dirty="0">
              <a:latin typeface="Arial Rounded MT Bold" panose="020F07040305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671CF3B-65BD-40F2-96E8-629C7D4E8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88" y="1195118"/>
            <a:ext cx="5469597" cy="33768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7958FB-8DA2-47CA-91C4-678328B5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02" y="1195118"/>
            <a:ext cx="5100752" cy="31491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B15D65-5657-461F-8A70-49CDCDB6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4" y="4431422"/>
            <a:ext cx="3803241" cy="21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E311221-C31A-4031-9C21-101797A6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29" y="2598715"/>
            <a:ext cx="8947181" cy="309610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15671" y="930544"/>
            <a:ext cx="4269600" cy="922917"/>
          </a:xfrm>
        </p:spPr>
        <p:txBody>
          <a:bodyPr/>
          <a:lstStyle/>
          <a:p>
            <a:r>
              <a:rPr lang="en-IE" sz="3200" b="0" i="0" u="none" strike="noStrike" baseline="0" dirty="0">
                <a:latin typeface="Arial Rounded MT Bold" panose="020F0704030504030204" pitchFamily="34" charset="0"/>
              </a:rPr>
              <a:t>Punctuality across all airlines </a:t>
            </a: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9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99129" y="1267961"/>
            <a:ext cx="4796117" cy="922917"/>
          </a:xfrm>
        </p:spPr>
        <p:txBody>
          <a:bodyPr/>
          <a:lstStyle/>
          <a:p>
            <a:r>
              <a:rPr lang="en-IE" sz="3200" b="1" dirty="0">
                <a:latin typeface="Arial Rounded MT Bold" panose="020F0704030504030204" pitchFamily="34" charset="0"/>
              </a:rPr>
              <a:t>Best airport punctuality performers</a:t>
            </a:r>
          </a:p>
          <a:p>
            <a:endParaRPr lang="en-IE" sz="3200" b="0" i="0" u="none" strike="noStrike" baseline="0" dirty="0">
              <a:latin typeface="Arial Rounded MT Bold" panose="020F07040305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0E23B4C-C185-4C97-AB6F-A89CCAA9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52" y="3357163"/>
            <a:ext cx="6724650" cy="2857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6CE85E-351C-4092-9FD3-99AAC4A2DFB7}"/>
              </a:ext>
            </a:extLst>
          </p:cNvPr>
          <p:cNvSpPr txBox="1"/>
          <p:nvPr/>
        </p:nvSpPr>
        <p:spPr>
          <a:xfrm>
            <a:off x="3866203" y="2576361"/>
            <a:ext cx="6198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E" sz="1800" b="0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Allied to the map above, the top 6 performing airlines, </a:t>
            </a:r>
          </a:p>
          <a:p>
            <a:pPr algn="l"/>
            <a:r>
              <a:rPr lang="en-IE" sz="1800" b="0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when ranked by punctuality are:</a:t>
            </a:r>
            <a:endParaRPr lang="en-IE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2"/>
            <a:extLst>
              <a:ext uri="{FF2B5EF4-FFF2-40B4-BE49-F238E27FC236}">
                <a16:creationId xmlns:a16="http://schemas.microsoft.com/office/drawing/2014/main" id="{4580920B-9795-48C8-A8D1-AE9FA04C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93" y="2220230"/>
            <a:ext cx="8877959" cy="45065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ECA554-21A3-455A-B12F-08B47C4C1D48}"/>
              </a:ext>
            </a:extLst>
          </p:cNvPr>
          <p:cNvSpPr txBox="1"/>
          <p:nvPr/>
        </p:nvSpPr>
        <p:spPr>
          <a:xfrm>
            <a:off x="1799534" y="427255"/>
            <a:ext cx="19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Mapping Airport Delays</a:t>
            </a:r>
            <a:endParaRPr lang="en-US" altLang="ko-KR" sz="4800" b="1" dirty="0">
              <a:solidFill>
                <a:schemeClr val="accent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24" name="Rounded Rectangle 27">
            <a:extLst>
              <a:ext uri="{FF2B5EF4-FFF2-40B4-BE49-F238E27FC236}">
                <a16:creationId xmlns:a16="http://schemas.microsoft.com/office/drawing/2014/main" id="{18D44EC2-EAEB-4A96-AC35-B7F44C799FA6}"/>
              </a:ext>
            </a:extLst>
          </p:cNvPr>
          <p:cNvSpPr/>
          <p:nvPr/>
        </p:nvSpPr>
        <p:spPr>
          <a:xfrm>
            <a:off x="1011915" y="393573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1A32A6E5-BEE5-4F02-8368-3ADC4CAAC0E8}"/>
              </a:ext>
            </a:extLst>
          </p:cNvPr>
          <p:cNvSpPr/>
          <p:nvPr/>
        </p:nvSpPr>
        <p:spPr>
          <a:xfrm>
            <a:off x="10774121" y="3935923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63301642-9D0C-4CED-B970-D2B95709C24B}"/>
              </a:ext>
            </a:extLst>
          </p:cNvPr>
          <p:cNvGrpSpPr/>
          <p:nvPr/>
        </p:nvGrpSpPr>
        <p:grpSpPr>
          <a:xfrm>
            <a:off x="924617" y="203940"/>
            <a:ext cx="2244474" cy="2358749"/>
            <a:chOff x="3007364" y="818147"/>
            <a:chExt cx="1372132" cy="1503300"/>
          </a:xfrm>
          <a:solidFill>
            <a:schemeClr val="accent2"/>
          </a:solidFill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307741F-F6F6-4DE6-8259-13A197217F44}"/>
                </a:ext>
              </a:extLst>
            </p:cNvPr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474EEFF-8553-4D4A-92C1-1DE15C86F071}"/>
                </a:ext>
              </a:extLst>
            </p:cNvPr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521C8C86-46B0-43AE-BE5B-E354BBB2C88E}"/>
              </a:ext>
            </a:extLst>
          </p:cNvPr>
          <p:cNvGrpSpPr/>
          <p:nvPr/>
        </p:nvGrpSpPr>
        <p:grpSpPr>
          <a:xfrm flipV="1">
            <a:off x="375899" y="203940"/>
            <a:ext cx="475301" cy="446630"/>
            <a:chOff x="2300733" y="2007958"/>
            <a:chExt cx="834252" cy="783928"/>
          </a:xfrm>
          <a:solidFill>
            <a:schemeClr val="accent2"/>
          </a:solidFill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BE022B2B-1DE8-4D1A-91BA-452C07A3D108}"/>
                </a:ext>
              </a:extLst>
            </p:cNvPr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8B5AABDB-F010-4C53-889B-1C0BDA7430D1}"/>
                </a:ext>
              </a:extLst>
            </p:cNvPr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1F49E61-2106-4AA0-8997-EB4FF49687AD}"/>
              </a:ext>
            </a:extLst>
          </p:cNvPr>
          <p:cNvSpPr txBox="1"/>
          <p:nvPr/>
        </p:nvSpPr>
        <p:spPr>
          <a:xfrm>
            <a:off x="5522259" y="1212085"/>
            <a:ext cx="420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800" b="0" i="0" u="none" strike="noStrike" baseline="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https://rpubs.com/suedge12/757742</a:t>
            </a:r>
            <a:endParaRPr lang="en-IE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5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13">
            <a:extLst>
              <a:ext uri="{FF2B5EF4-FFF2-40B4-BE49-F238E27FC236}">
                <a16:creationId xmlns:a16="http://schemas.microsoft.com/office/drawing/2014/main" id="{002A0DD6-B668-4531-A3B5-7E5F2E1A1E2A}"/>
              </a:ext>
            </a:extLst>
          </p:cNvPr>
          <p:cNvSpPr txBox="1">
            <a:spLocks/>
          </p:cNvSpPr>
          <p:nvPr/>
        </p:nvSpPr>
        <p:spPr>
          <a:xfrm>
            <a:off x="9090212" y="1050837"/>
            <a:ext cx="2557201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Arial" pitchFamily="34" charset="0"/>
              </a:rPr>
              <a:t>Potential Delay Causes 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C56688D-CA68-422C-B13E-6833E55285D0}"/>
              </a:ext>
            </a:extLst>
          </p:cNvPr>
          <p:cNvGrpSpPr/>
          <p:nvPr/>
        </p:nvGrpSpPr>
        <p:grpSpPr>
          <a:xfrm>
            <a:off x="0" y="21109"/>
            <a:ext cx="7396946" cy="6858000"/>
            <a:chOff x="1246344" y="-161927"/>
            <a:chExt cx="4888545" cy="701992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0332193-B4AD-4E10-BCDE-2647F702A6D4}"/>
                </a:ext>
              </a:extLst>
            </p:cNvPr>
            <p:cNvGrpSpPr/>
            <p:nvPr/>
          </p:nvGrpSpPr>
          <p:grpSpPr>
            <a:xfrm>
              <a:off x="1246344" y="-161927"/>
              <a:ext cx="4888545" cy="5266373"/>
              <a:chOff x="1246344" y="-161927"/>
              <a:chExt cx="4888545" cy="5266373"/>
            </a:xfrm>
          </p:grpSpPr>
          <p:grpSp>
            <p:nvGrpSpPr>
              <p:cNvPr id="42" name="Group 4">
                <a:extLst>
                  <a:ext uri="{FF2B5EF4-FFF2-40B4-BE49-F238E27FC236}">
                    <a16:creationId xmlns:a16="http://schemas.microsoft.com/office/drawing/2014/main" id="{7F5D4829-0A1C-47A3-881B-5D25C815A741}"/>
                  </a:ext>
                </a:extLst>
              </p:cNvPr>
              <p:cNvGrpSpPr/>
              <p:nvPr/>
            </p:nvGrpSpPr>
            <p:grpSpPr>
              <a:xfrm rot="16200000">
                <a:off x="4711089" y="2653232"/>
                <a:ext cx="1475109" cy="1372491"/>
                <a:chOff x="5796136" y="1372502"/>
                <a:chExt cx="2275877" cy="3424647"/>
              </a:xfrm>
            </p:grpSpPr>
            <p:sp>
              <p:nvSpPr>
                <p:cNvPr id="43" name="Rectangle 2">
                  <a:extLst>
                    <a:ext uri="{FF2B5EF4-FFF2-40B4-BE49-F238E27FC236}">
                      <a16:creationId xmlns:a16="http://schemas.microsoft.com/office/drawing/2014/main" id="{37AF1820-8DBD-4830-BD74-04CE066F0D4B}"/>
                    </a:ext>
                  </a:extLst>
                </p:cNvPr>
                <p:cNvSpPr/>
                <p:nvPr/>
              </p:nvSpPr>
              <p:spPr>
                <a:xfrm>
                  <a:off x="5796136" y="1372502"/>
                  <a:ext cx="571061" cy="3424647"/>
                </a:xfrm>
                <a:custGeom>
                  <a:avLst/>
                  <a:gdLst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10747 w 571061"/>
                    <a:gd name="connsiteY5" fmla="*/ 4392488 h 4392488"/>
                    <a:gd name="connsiteX6" fmla="*/ 0 w 571061"/>
                    <a:gd name="connsiteY6" fmla="*/ 4392488 h 4392488"/>
                    <a:gd name="connsiteX7" fmla="*/ 0 w 571061"/>
                    <a:gd name="connsiteY7" fmla="*/ 171025 h 4392488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10747 w 571061"/>
                    <a:gd name="connsiteY5" fmla="*/ 4392488 h 4392488"/>
                    <a:gd name="connsiteX6" fmla="*/ 0 w 571061"/>
                    <a:gd name="connsiteY6" fmla="*/ 4005681 h 4392488"/>
                    <a:gd name="connsiteX7" fmla="*/ 0 w 571061"/>
                    <a:gd name="connsiteY7" fmla="*/ 171025 h 4392488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0 w 571061"/>
                    <a:gd name="connsiteY5" fmla="*/ 4005681 h 4392488"/>
                    <a:gd name="connsiteX6" fmla="*/ 0 w 571061"/>
                    <a:gd name="connsiteY6" fmla="*/ 171025 h 4392488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0 w 571061"/>
                    <a:gd name="connsiteY5" fmla="*/ 3932004 h 4392488"/>
                    <a:gd name="connsiteX6" fmla="*/ 0 w 571061"/>
                    <a:gd name="connsiteY6" fmla="*/ 171025 h 4392488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0 w 571061"/>
                    <a:gd name="connsiteY5" fmla="*/ 3932004 h 4392488"/>
                    <a:gd name="connsiteX6" fmla="*/ 0 w 571061"/>
                    <a:gd name="connsiteY6" fmla="*/ 171025 h 4392488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0 w 571061"/>
                    <a:gd name="connsiteY5" fmla="*/ 3932004 h 4392488"/>
                    <a:gd name="connsiteX6" fmla="*/ 0 w 571061"/>
                    <a:gd name="connsiteY6" fmla="*/ 171025 h 4392488"/>
                    <a:gd name="connsiteX0" fmla="*/ 0 w 571061"/>
                    <a:gd name="connsiteY0" fmla="*/ 171025 h 4400580"/>
                    <a:gd name="connsiteX1" fmla="*/ 571061 w 571061"/>
                    <a:gd name="connsiteY1" fmla="*/ 0 h 4400580"/>
                    <a:gd name="connsiteX2" fmla="*/ 571061 w 571061"/>
                    <a:gd name="connsiteY2" fmla="*/ 4392488 h 4400580"/>
                    <a:gd name="connsiteX3" fmla="*/ 560315 w 571061"/>
                    <a:gd name="connsiteY3" fmla="*/ 4392488 h 4400580"/>
                    <a:gd name="connsiteX4" fmla="*/ 0 w 571061"/>
                    <a:gd name="connsiteY4" fmla="*/ 3932004 h 4400580"/>
                    <a:gd name="connsiteX5" fmla="*/ 0 w 571061"/>
                    <a:gd name="connsiteY5" fmla="*/ 171025 h 4400580"/>
                    <a:gd name="connsiteX0" fmla="*/ 0 w 571061"/>
                    <a:gd name="connsiteY0" fmla="*/ 171025 h 4392488"/>
                    <a:gd name="connsiteX1" fmla="*/ 571061 w 571061"/>
                    <a:gd name="connsiteY1" fmla="*/ 0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0 w 571061"/>
                    <a:gd name="connsiteY4" fmla="*/ 3932004 h 4392488"/>
                    <a:gd name="connsiteX5" fmla="*/ 0 w 571061"/>
                    <a:gd name="connsiteY5" fmla="*/ 171025 h 4392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1061" h="4392488">
                      <a:moveTo>
                        <a:pt x="0" y="171025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465138" y="4315741"/>
                        <a:pt x="382209" y="4285618"/>
                        <a:pt x="0" y="3932004"/>
                      </a:cubicBezTo>
                      <a:lnTo>
                        <a:pt x="0" y="17102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Rectangle 2">
                  <a:extLst>
                    <a:ext uri="{FF2B5EF4-FFF2-40B4-BE49-F238E27FC236}">
                      <a16:creationId xmlns:a16="http://schemas.microsoft.com/office/drawing/2014/main" id="{A673E0FD-7ACF-44B7-B98A-D6F63CA3ACB5}"/>
                    </a:ext>
                  </a:extLst>
                </p:cNvPr>
                <p:cNvSpPr/>
                <p:nvPr/>
              </p:nvSpPr>
              <p:spPr>
                <a:xfrm>
                  <a:off x="6367197" y="1372502"/>
                  <a:ext cx="571061" cy="3424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61" h="4392488">
                      <a:moveTo>
                        <a:pt x="0" y="0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531263" y="4268191"/>
                        <a:pt x="419108" y="4176464"/>
                        <a:pt x="285530" y="4176464"/>
                      </a:cubicBezTo>
                      <a:cubicBezTo>
                        <a:pt x="151952" y="4176464"/>
                        <a:pt x="39798" y="4268191"/>
                        <a:pt x="10747" y="4392488"/>
                      </a:cubicBezTo>
                      <a:lnTo>
                        <a:pt x="0" y="439248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Rectangle 2">
                  <a:extLst>
                    <a:ext uri="{FF2B5EF4-FFF2-40B4-BE49-F238E27FC236}">
                      <a16:creationId xmlns:a16="http://schemas.microsoft.com/office/drawing/2014/main" id="{A80D52BA-09BA-4D6B-8EF8-2180C5D0AEE2}"/>
                    </a:ext>
                  </a:extLst>
                </p:cNvPr>
                <p:cNvSpPr/>
                <p:nvPr/>
              </p:nvSpPr>
              <p:spPr>
                <a:xfrm>
                  <a:off x="6938259" y="1372502"/>
                  <a:ext cx="571061" cy="3424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61" h="4392488">
                      <a:moveTo>
                        <a:pt x="0" y="0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531263" y="4268191"/>
                        <a:pt x="419108" y="4176464"/>
                        <a:pt x="285530" y="4176464"/>
                      </a:cubicBezTo>
                      <a:cubicBezTo>
                        <a:pt x="151952" y="4176464"/>
                        <a:pt x="39798" y="4268191"/>
                        <a:pt x="10747" y="4392488"/>
                      </a:cubicBezTo>
                      <a:lnTo>
                        <a:pt x="0" y="43924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Rectangle 2">
                  <a:extLst>
                    <a:ext uri="{FF2B5EF4-FFF2-40B4-BE49-F238E27FC236}">
                      <a16:creationId xmlns:a16="http://schemas.microsoft.com/office/drawing/2014/main" id="{12600A67-8183-4218-93FB-78A4D52F722E}"/>
                    </a:ext>
                  </a:extLst>
                </p:cNvPr>
                <p:cNvSpPr/>
                <p:nvPr/>
              </p:nvSpPr>
              <p:spPr>
                <a:xfrm>
                  <a:off x="7509319" y="1372502"/>
                  <a:ext cx="562694" cy="3424647"/>
                </a:xfrm>
                <a:custGeom>
                  <a:avLst/>
                  <a:gdLst>
                    <a:gd name="connsiteX0" fmla="*/ 0 w 571061"/>
                    <a:gd name="connsiteY0" fmla="*/ 0 h 4392488"/>
                    <a:gd name="connsiteX1" fmla="*/ 571061 w 571061"/>
                    <a:gd name="connsiteY1" fmla="*/ 346732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10747 w 571061"/>
                    <a:gd name="connsiteY5" fmla="*/ 4392488 h 4392488"/>
                    <a:gd name="connsiteX6" fmla="*/ 0 w 571061"/>
                    <a:gd name="connsiteY6" fmla="*/ 4392488 h 4392488"/>
                    <a:gd name="connsiteX7" fmla="*/ 0 w 571061"/>
                    <a:gd name="connsiteY7" fmla="*/ 0 h 4392488"/>
                    <a:gd name="connsiteX0" fmla="*/ 0 w 571061"/>
                    <a:gd name="connsiteY0" fmla="*/ 0 h 4392488"/>
                    <a:gd name="connsiteX1" fmla="*/ 562694 w 571061"/>
                    <a:gd name="connsiteY1" fmla="*/ 416078 h 4392488"/>
                    <a:gd name="connsiteX2" fmla="*/ 571061 w 571061"/>
                    <a:gd name="connsiteY2" fmla="*/ 4392488 h 4392488"/>
                    <a:gd name="connsiteX3" fmla="*/ 560315 w 571061"/>
                    <a:gd name="connsiteY3" fmla="*/ 4392488 h 4392488"/>
                    <a:gd name="connsiteX4" fmla="*/ 285530 w 571061"/>
                    <a:gd name="connsiteY4" fmla="*/ 4176464 h 4392488"/>
                    <a:gd name="connsiteX5" fmla="*/ 10747 w 571061"/>
                    <a:gd name="connsiteY5" fmla="*/ 4392488 h 4392488"/>
                    <a:gd name="connsiteX6" fmla="*/ 0 w 571061"/>
                    <a:gd name="connsiteY6" fmla="*/ 4392488 h 4392488"/>
                    <a:gd name="connsiteX7" fmla="*/ 0 w 571061"/>
                    <a:gd name="connsiteY7" fmla="*/ 0 h 4392488"/>
                    <a:gd name="connsiteX0" fmla="*/ 0 w 571061"/>
                    <a:gd name="connsiteY0" fmla="*/ 0 h 4392488"/>
                    <a:gd name="connsiteX1" fmla="*/ 562694 w 571061"/>
                    <a:gd name="connsiteY1" fmla="*/ 416078 h 4392488"/>
                    <a:gd name="connsiteX2" fmla="*/ 571061 w 571061"/>
                    <a:gd name="connsiteY2" fmla="*/ 4392488 h 4392488"/>
                    <a:gd name="connsiteX3" fmla="*/ 546563 w 571061"/>
                    <a:gd name="connsiteY3" fmla="*/ 3932004 h 4392488"/>
                    <a:gd name="connsiteX4" fmla="*/ 285530 w 571061"/>
                    <a:gd name="connsiteY4" fmla="*/ 4176464 h 4392488"/>
                    <a:gd name="connsiteX5" fmla="*/ 10747 w 571061"/>
                    <a:gd name="connsiteY5" fmla="*/ 4392488 h 4392488"/>
                    <a:gd name="connsiteX6" fmla="*/ 0 w 571061"/>
                    <a:gd name="connsiteY6" fmla="*/ 4392488 h 4392488"/>
                    <a:gd name="connsiteX7" fmla="*/ 0 w 571061"/>
                    <a:gd name="connsiteY7" fmla="*/ 0 h 4392488"/>
                    <a:gd name="connsiteX0" fmla="*/ 0 w 562694"/>
                    <a:gd name="connsiteY0" fmla="*/ 0 h 4392488"/>
                    <a:gd name="connsiteX1" fmla="*/ 562694 w 562694"/>
                    <a:gd name="connsiteY1" fmla="*/ 416078 h 4392488"/>
                    <a:gd name="connsiteX2" fmla="*/ 546563 w 562694"/>
                    <a:gd name="connsiteY2" fmla="*/ 3932004 h 4392488"/>
                    <a:gd name="connsiteX3" fmla="*/ 285530 w 562694"/>
                    <a:gd name="connsiteY3" fmla="*/ 4176464 h 4392488"/>
                    <a:gd name="connsiteX4" fmla="*/ 10747 w 562694"/>
                    <a:gd name="connsiteY4" fmla="*/ 4392488 h 4392488"/>
                    <a:gd name="connsiteX5" fmla="*/ 0 w 562694"/>
                    <a:gd name="connsiteY5" fmla="*/ 4392488 h 4392488"/>
                    <a:gd name="connsiteX6" fmla="*/ 0 w 562694"/>
                    <a:gd name="connsiteY6" fmla="*/ 0 h 4392488"/>
                    <a:gd name="connsiteX0" fmla="*/ 0 w 562694"/>
                    <a:gd name="connsiteY0" fmla="*/ 0 h 4392488"/>
                    <a:gd name="connsiteX1" fmla="*/ 562694 w 562694"/>
                    <a:gd name="connsiteY1" fmla="*/ 416078 h 4392488"/>
                    <a:gd name="connsiteX2" fmla="*/ 560317 w 562694"/>
                    <a:gd name="connsiteY2" fmla="*/ 3987263 h 4392488"/>
                    <a:gd name="connsiteX3" fmla="*/ 285530 w 562694"/>
                    <a:gd name="connsiteY3" fmla="*/ 4176464 h 4392488"/>
                    <a:gd name="connsiteX4" fmla="*/ 10747 w 562694"/>
                    <a:gd name="connsiteY4" fmla="*/ 4392488 h 4392488"/>
                    <a:gd name="connsiteX5" fmla="*/ 0 w 562694"/>
                    <a:gd name="connsiteY5" fmla="*/ 4392488 h 4392488"/>
                    <a:gd name="connsiteX6" fmla="*/ 0 w 562694"/>
                    <a:gd name="connsiteY6" fmla="*/ 0 h 4392488"/>
                    <a:gd name="connsiteX0" fmla="*/ 0 w 562694"/>
                    <a:gd name="connsiteY0" fmla="*/ 0 h 4392488"/>
                    <a:gd name="connsiteX1" fmla="*/ 562694 w 562694"/>
                    <a:gd name="connsiteY1" fmla="*/ 416078 h 4392488"/>
                    <a:gd name="connsiteX2" fmla="*/ 560317 w 562694"/>
                    <a:gd name="connsiteY2" fmla="*/ 4024103 h 4392488"/>
                    <a:gd name="connsiteX3" fmla="*/ 285530 w 562694"/>
                    <a:gd name="connsiteY3" fmla="*/ 4176464 h 4392488"/>
                    <a:gd name="connsiteX4" fmla="*/ 10747 w 562694"/>
                    <a:gd name="connsiteY4" fmla="*/ 4392488 h 4392488"/>
                    <a:gd name="connsiteX5" fmla="*/ 0 w 562694"/>
                    <a:gd name="connsiteY5" fmla="*/ 4392488 h 4392488"/>
                    <a:gd name="connsiteX6" fmla="*/ 0 w 562694"/>
                    <a:gd name="connsiteY6" fmla="*/ 0 h 4392488"/>
                    <a:gd name="connsiteX0" fmla="*/ 0 w 562694"/>
                    <a:gd name="connsiteY0" fmla="*/ 0 h 4433821"/>
                    <a:gd name="connsiteX1" fmla="*/ 562694 w 562694"/>
                    <a:gd name="connsiteY1" fmla="*/ 416078 h 4433821"/>
                    <a:gd name="connsiteX2" fmla="*/ 560317 w 562694"/>
                    <a:gd name="connsiteY2" fmla="*/ 4024103 h 4433821"/>
                    <a:gd name="connsiteX3" fmla="*/ 10747 w 562694"/>
                    <a:gd name="connsiteY3" fmla="*/ 4392488 h 4433821"/>
                    <a:gd name="connsiteX4" fmla="*/ 0 w 562694"/>
                    <a:gd name="connsiteY4" fmla="*/ 4392488 h 4433821"/>
                    <a:gd name="connsiteX5" fmla="*/ 0 w 562694"/>
                    <a:gd name="connsiteY5" fmla="*/ 0 h 4433821"/>
                    <a:gd name="connsiteX0" fmla="*/ 0 w 562694"/>
                    <a:gd name="connsiteY0" fmla="*/ 0 h 4392488"/>
                    <a:gd name="connsiteX1" fmla="*/ 562694 w 562694"/>
                    <a:gd name="connsiteY1" fmla="*/ 416078 h 4392488"/>
                    <a:gd name="connsiteX2" fmla="*/ 560317 w 562694"/>
                    <a:gd name="connsiteY2" fmla="*/ 4024103 h 4392488"/>
                    <a:gd name="connsiteX3" fmla="*/ 10747 w 562694"/>
                    <a:gd name="connsiteY3" fmla="*/ 4392488 h 4392488"/>
                    <a:gd name="connsiteX4" fmla="*/ 0 w 562694"/>
                    <a:gd name="connsiteY4" fmla="*/ 4392488 h 4392488"/>
                    <a:gd name="connsiteX5" fmla="*/ 0 w 562694"/>
                    <a:gd name="connsiteY5" fmla="*/ 0 h 4392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2694" h="4392488">
                      <a:moveTo>
                        <a:pt x="0" y="0"/>
                      </a:moveTo>
                      <a:lnTo>
                        <a:pt x="562694" y="416078"/>
                      </a:lnTo>
                      <a:cubicBezTo>
                        <a:pt x="561902" y="1606473"/>
                        <a:pt x="561109" y="2833708"/>
                        <a:pt x="560317" y="4024103"/>
                      </a:cubicBezTo>
                      <a:cubicBezTo>
                        <a:pt x="358298" y="4189514"/>
                        <a:pt x="104133" y="4331091"/>
                        <a:pt x="10747" y="4392488"/>
                      </a:cubicBezTo>
                      <a:lnTo>
                        <a:pt x="0" y="43924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C33F706-1223-45C2-A2B6-02B5B60FC19F}"/>
                  </a:ext>
                </a:extLst>
              </p:cNvPr>
              <p:cNvGrpSpPr/>
              <p:nvPr/>
            </p:nvGrpSpPr>
            <p:grpSpPr>
              <a:xfrm rot="16200000">
                <a:off x="3656136" y="2830082"/>
                <a:ext cx="1466609" cy="1024946"/>
                <a:chOff x="3687015" y="2630621"/>
                <a:chExt cx="1466609" cy="1024946"/>
              </a:xfrm>
            </p:grpSpPr>
            <p:sp>
              <p:nvSpPr>
                <p:cNvPr id="53" name="Freeform 64">
                  <a:extLst>
                    <a:ext uri="{FF2B5EF4-FFF2-40B4-BE49-F238E27FC236}">
                      <a16:creationId xmlns:a16="http://schemas.microsoft.com/office/drawing/2014/main" id="{D276AED8-D417-4758-9D57-A45EFD2F7153}"/>
                    </a:ext>
                  </a:extLst>
                </p:cNvPr>
                <p:cNvSpPr/>
                <p:nvPr/>
              </p:nvSpPr>
              <p:spPr>
                <a:xfrm>
                  <a:off x="4051039" y="3016332"/>
                  <a:ext cx="371104" cy="511846"/>
                </a:xfrm>
                <a:custGeom>
                  <a:avLst/>
                  <a:gdLst>
                    <a:gd name="connsiteX0" fmla="*/ 29688 w 290946"/>
                    <a:gd name="connsiteY0" fmla="*/ 0 h 599704"/>
                    <a:gd name="connsiteX1" fmla="*/ 0 w 290946"/>
                    <a:gd name="connsiteY1" fmla="*/ 593766 h 599704"/>
                    <a:gd name="connsiteX2" fmla="*/ 290946 w 290946"/>
                    <a:gd name="connsiteY2" fmla="*/ 599704 h 599704"/>
                    <a:gd name="connsiteX3" fmla="*/ 29688 w 290946"/>
                    <a:gd name="connsiteY3" fmla="*/ 0 h 599704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29688 w 290946"/>
                    <a:gd name="connsiteY0" fmla="*/ 0 h 617517"/>
                    <a:gd name="connsiteX1" fmla="*/ 0 w 290946"/>
                    <a:gd name="connsiteY1" fmla="*/ 611579 h 617517"/>
                    <a:gd name="connsiteX2" fmla="*/ 290946 w 290946"/>
                    <a:gd name="connsiteY2" fmla="*/ 617517 h 617517"/>
                    <a:gd name="connsiteX3" fmla="*/ 29688 w 290946"/>
                    <a:gd name="connsiteY3" fmla="*/ 0 h 617517"/>
                    <a:gd name="connsiteX0" fmla="*/ 65314 w 290946"/>
                    <a:gd name="connsiteY0" fmla="*/ 0 h 546266"/>
                    <a:gd name="connsiteX1" fmla="*/ 0 w 290946"/>
                    <a:gd name="connsiteY1" fmla="*/ 540328 h 546266"/>
                    <a:gd name="connsiteX2" fmla="*/ 290946 w 290946"/>
                    <a:gd name="connsiteY2" fmla="*/ 546266 h 546266"/>
                    <a:gd name="connsiteX3" fmla="*/ 65314 w 290946"/>
                    <a:gd name="connsiteY3" fmla="*/ 0 h 546266"/>
                    <a:gd name="connsiteX0" fmla="*/ 79875 w 305507"/>
                    <a:gd name="connsiteY0" fmla="*/ 0 h 546266"/>
                    <a:gd name="connsiteX1" fmla="*/ 14561 w 305507"/>
                    <a:gd name="connsiteY1" fmla="*/ 540328 h 546266"/>
                    <a:gd name="connsiteX2" fmla="*/ 305507 w 305507"/>
                    <a:gd name="connsiteY2" fmla="*/ 546266 h 546266"/>
                    <a:gd name="connsiteX3" fmla="*/ 79875 w 305507"/>
                    <a:gd name="connsiteY3" fmla="*/ 0 h 546266"/>
                    <a:gd name="connsiteX0" fmla="*/ 86136 w 311768"/>
                    <a:gd name="connsiteY0" fmla="*/ 0 h 546266"/>
                    <a:gd name="connsiteX1" fmla="*/ 20822 w 311768"/>
                    <a:gd name="connsiteY1" fmla="*/ 540328 h 546266"/>
                    <a:gd name="connsiteX2" fmla="*/ 311768 w 311768"/>
                    <a:gd name="connsiteY2" fmla="*/ 546266 h 546266"/>
                    <a:gd name="connsiteX3" fmla="*/ 86136 w 311768"/>
                    <a:gd name="connsiteY3" fmla="*/ 0 h 546266"/>
                    <a:gd name="connsiteX0" fmla="*/ 90558 w 316190"/>
                    <a:gd name="connsiteY0" fmla="*/ 0 h 546266"/>
                    <a:gd name="connsiteX1" fmla="*/ 25244 w 316190"/>
                    <a:gd name="connsiteY1" fmla="*/ 540328 h 546266"/>
                    <a:gd name="connsiteX2" fmla="*/ 316190 w 316190"/>
                    <a:gd name="connsiteY2" fmla="*/ 546266 h 546266"/>
                    <a:gd name="connsiteX3" fmla="*/ 90558 w 316190"/>
                    <a:gd name="connsiteY3" fmla="*/ 0 h 546266"/>
                    <a:gd name="connsiteX0" fmla="*/ 72656 w 298288"/>
                    <a:gd name="connsiteY0" fmla="*/ 0 h 546266"/>
                    <a:gd name="connsiteX1" fmla="*/ 7342 w 298288"/>
                    <a:gd name="connsiteY1" fmla="*/ 540328 h 546266"/>
                    <a:gd name="connsiteX2" fmla="*/ 298288 w 298288"/>
                    <a:gd name="connsiteY2" fmla="*/ 546266 h 546266"/>
                    <a:gd name="connsiteX3" fmla="*/ 72656 w 298288"/>
                    <a:gd name="connsiteY3" fmla="*/ 0 h 546266"/>
                    <a:gd name="connsiteX0" fmla="*/ 72656 w 298288"/>
                    <a:gd name="connsiteY0" fmla="*/ 0 h 546266"/>
                    <a:gd name="connsiteX1" fmla="*/ 7342 w 298288"/>
                    <a:gd name="connsiteY1" fmla="*/ 540328 h 546266"/>
                    <a:gd name="connsiteX2" fmla="*/ 298288 w 298288"/>
                    <a:gd name="connsiteY2" fmla="*/ 546266 h 546266"/>
                    <a:gd name="connsiteX3" fmla="*/ 72656 w 298288"/>
                    <a:gd name="connsiteY3" fmla="*/ 0 h 546266"/>
                    <a:gd name="connsiteX0" fmla="*/ 98413 w 294357"/>
                    <a:gd name="connsiteY0" fmla="*/ 0 h 469077"/>
                    <a:gd name="connsiteX1" fmla="*/ 3411 w 294357"/>
                    <a:gd name="connsiteY1" fmla="*/ 463139 h 469077"/>
                    <a:gd name="connsiteX2" fmla="*/ 294357 w 294357"/>
                    <a:gd name="connsiteY2" fmla="*/ 469077 h 469077"/>
                    <a:gd name="connsiteX3" fmla="*/ 98413 w 294357"/>
                    <a:gd name="connsiteY3" fmla="*/ 0 h 469077"/>
                    <a:gd name="connsiteX0" fmla="*/ 97100 w 293044"/>
                    <a:gd name="connsiteY0" fmla="*/ 0 h 469077"/>
                    <a:gd name="connsiteX1" fmla="*/ 2098 w 293044"/>
                    <a:gd name="connsiteY1" fmla="*/ 463139 h 469077"/>
                    <a:gd name="connsiteX2" fmla="*/ 293044 w 293044"/>
                    <a:gd name="connsiteY2" fmla="*/ 469077 h 469077"/>
                    <a:gd name="connsiteX3" fmla="*/ 97100 w 293044"/>
                    <a:gd name="connsiteY3" fmla="*/ 0 h 469077"/>
                    <a:gd name="connsiteX0" fmla="*/ 74381 w 294075"/>
                    <a:gd name="connsiteY0" fmla="*/ 0 h 504703"/>
                    <a:gd name="connsiteX1" fmla="*/ 3129 w 294075"/>
                    <a:gd name="connsiteY1" fmla="*/ 498765 h 504703"/>
                    <a:gd name="connsiteX2" fmla="*/ 294075 w 294075"/>
                    <a:gd name="connsiteY2" fmla="*/ 504703 h 504703"/>
                    <a:gd name="connsiteX3" fmla="*/ 74381 w 294075"/>
                    <a:gd name="connsiteY3" fmla="*/ 0 h 504703"/>
                    <a:gd name="connsiteX0" fmla="*/ 73214 w 292908"/>
                    <a:gd name="connsiteY0" fmla="*/ 0 h 504703"/>
                    <a:gd name="connsiteX1" fmla="*/ 1962 w 292908"/>
                    <a:gd name="connsiteY1" fmla="*/ 498765 h 504703"/>
                    <a:gd name="connsiteX2" fmla="*/ 292908 w 292908"/>
                    <a:gd name="connsiteY2" fmla="*/ 504703 h 504703"/>
                    <a:gd name="connsiteX3" fmla="*/ 73214 w 292908"/>
                    <a:gd name="connsiteY3" fmla="*/ 0 h 504703"/>
                    <a:gd name="connsiteX0" fmla="*/ 71252 w 290946"/>
                    <a:gd name="connsiteY0" fmla="*/ 0 h 504703"/>
                    <a:gd name="connsiteX1" fmla="*/ 0 w 290946"/>
                    <a:gd name="connsiteY1" fmla="*/ 498765 h 504703"/>
                    <a:gd name="connsiteX2" fmla="*/ 290946 w 290946"/>
                    <a:gd name="connsiteY2" fmla="*/ 504703 h 504703"/>
                    <a:gd name="connsiteX3" fmla="*/ 71252 w 290946"/>
                    <a:gd name="connsiteY3" fmla="*/ 0 h 504703"/>
                    <a:gd name="connsiteX0" fmla="*/ 80777 w 300471"/>
                    <a:gd name="connsiteY0" fmla="*/ 0 h 504703"/>
                    <a:gd name="connsiteX1" fmla="*/ 0 w 300471"/>
                    <a:gd name="connsiteY1" fmla="*/ 498765 h 504703"/>
                    <a:gd name="connsiteX2" fmla="*/ 300471 w 300471"/>
                    <a:gd name="connsiteY2" fmla="*/ 504703 h 504703"/>
                    <a:gd name="connsiteX3" fmla="*/ 80777 w 300471"/>
                    <a:gd name="connsiteY3" fmla="*/ 0 h 504703"/>
                    <a:gd name="connsiteX0" fmla="*/ 80777 w 300471"/>
                    <a:gd name="connsiteY0" fmla="*/ 0 h 504703"/>
                    <a:gd name="connsiteX1" fmla="*/ 0 w 300471"/>
                    <a:gd name="connsiteY1" fmla="*/ 498765 h 504703"/>
                    <a:gd name="connsiteX2" fmla="*/ 300471 w 300471"/>
                    <a:gd name="connsiteY2" fmla="*/ 504703 h 504703"/>
                    <a:gd name="connsiteX3" fmla="*/ 80777 w 300471"/>
                    <a:gd name="connsiteY3" fmla="*/ 0 h 504703"/>
                    <a:gd name="connsiteX0" fmla="*/ 80777 w 300471"/>
                    <a:gd name="connsiteY0" fmla="*/ 0 h 504703"/>
                    <a:gd name="connsiteX1" fmla="*/ 0 w 300471"/>
                    <a:gd name="connsiteY1" fmla="*/ 498765 h 504703"/>
                    <a:gd name="connsiteX2" fmla="*/ 300471 w 300471"/>
                    <a:gd name="connsiteY2" fmla="*/ 504703 h 504703"/>
                    <a:gd name="connsiteX3" fmla="*/ 80777 w 300471"/>
                    <a:gd name="connsiteY3" fmla="*/ 0 h 504703"/>
                    <a:gd name="connsiteX0" fmla="*/ 80777 w 295709"/>
                    <a:gd name="connsiteY0" fmla="*/ 0 h 504703"/>
                    <a:gd name="connsiteX1" fmla="*/ 0 w 295709"/>
                    <a:gd name="connsiteY1" fmla="*/ 498765 h 504703"/>
                    <a:gd name="connsiteX2" fmla="*/ 295709 w 295709"/>
                    <a:gd name="connsiteY2" fmla="*/ 504703 h 504703"/>
                    <a:gd name="connsiteX3" fmla="*/ 80777 w 295709"/>
                    <a:gd name="connsiteY3" fmla="*/ 0 h 504703"/>
                    <a:gd name="connsiteX0" fmla="*/ 80777 w 295709"/>
                    <a:gd name="connsiteY0" fmla="*/ 0 h 504703"/>
                    <a:gd name="connsiteX1" fmla="*/ 0 w 295709"/>
                    <a:gd name="connsiteY1" fmla="*/ 498765 h 504703"/>
                    <a:gd name="connsiteX2" fmla="*/ 295709 w 295709"/>
                    <a:gd name="connsiteY2" fmla="*/ 504703 h 504703"/>
                    <a:gd name="connsiteX3" fmla="*/ 80777 w 295709"/>
                    <a:gd name="connsiteY3" fmla="*/ 0 h 504703"/>
                    <a:gd name="connsiteX0" fmla="*/ 80777 w 295709"/>
                    <a:gd name="connsiteY0" fmla="*/ 0 h 504703"/>
                    <a:gd name="connsiteX1" fmla="*/ 0 w 295709"/>
                    <a:gd name="connsiteY1" fmla="*/ 498765 h 504703"/>
                    <a:gd name="connsiteX2" fmla="*/ 295709 w 295709"/>
                    <a:gd name="connsiteY2" fmla="*/ 504703 h 504703"/>
                    <a:gd name="connsiteX3" fmla="*/ 80777 w 295709"/>
                    <a:gd name="connsiteY3" fmla="*/ 0 h 504703"/>
                    <a:gd name="connsiteX0" fmla="*/ 83158 w 298090"/>
                    <a:gd name="connsiteY0" fmla="*/ 0 h 508290"/>
                    <a:gd name="connsiteX1" fmla="*/ 0 w 298090"/>
                    <a:gd name="connsiteY1" fmla="*/ 508290 h 508290"/>
                    <a:gd name="connsiteX2" fmla="*/ 298090 w 298090"/>
                    <a:gd name="connsiteY2" fmla="*/ 504703 h 508290"/>
                    <a:gd name="connsiteX3" fmla="*/ 83158 w 298090"/>
                    <a:gd name="connsiteY3" fmla="*/ 0 h 508290"/>
                    <a:gd name="connsiteX0" fmla="*/ 83158 w 302852"/>
                    <a:gd name="connsiteY0" fmla="*/ 0 h 511846"/>
                    <a:gd name="connsiteX1" fmla="*/ 0 w 302852"/>
                    <a:gd name="connsiteY1" fmla="*/ 508290 h 511846"/>
                    <a:gd name="connsiteX2" fmla="*/ 302852 w 302852"/>
                    <a:gd name="connsiteY2" fmla="*/ 511846 h 511846"/>
                    <a:gd name="connsiteX3" fmla="*/ 83158 w 302852"/>
                    <a:gd name="connsiteY3" fmla="*/ 0 h 511846"/>
                    <a:gd name="connsiteX0" fmla="*/ 102208 w 302852"/>
                    <a:gd name="connsiteY0" fmla="*/ 0 h 511846"/>
                    <a:gd name="connsiteX1" fmla="*/ 0 w 302852"/>
                    <a:gd name="connsiteY1" fmla="*/ 508290 h 511846"/>
                    <a:gd name="connsiteX2" fmla="*/ 302852 w 302852"/>
                    <a:gd name="connsiteY2" fmla="*/ 511846 h 511846"/>
                    <a:gd name="connsiteX3" fmla="*/ 102208 w 302852"/>
                    <a:gd name="connsiteY3" fmla="*/ 0 h 511846"/>
                    <a:gd name="connsiteX0" fmla="*/ 102208 w 302852"/>
                    <a:gd name="connsiteY0" fmla="*/ 0 h 511846"/>
                    <a:gd name="connsiteX1" fmla="*/ 0 w 302852"/>
                    <a:gd name="connsiteY1" fmla="*/ 508290 h 511846"/>
                    <a:gd name="connsiteX2" fmla="*/ 302852 w 302852"/>
                    <a:gd name="connsiteY2" fmla="*/ 511846 h 511846"/>
                    <a:gd name="connsiteX3" fmla="*/ 102208 w 302852"/>
                    <a:gd name="connsiteY3" fmla="*/ 0 h 511846"/>
                    <a:gd name="connsiteX0" fmla="*/ 102208 w 302852"/>
                    <a:gd name="connsiteY0" fmla="*/ 0 h 511846"/>
                    <a:gd name="connsiteX1" fmla="*/ 0 w 302852"/>
                    <a:gd name="connsiteY1" fmla="*/ 508290 h 511846"/>
                    <a:gd name="connsiteX2" fmla="*/ 302852 w 302852"/>
                    <a:gd name="connsiteY2" fmla="*/ 511846 h 511846"/>
                    <a:gd name="connsiteX3" fmla="*/ 102208 w 302852"/>
                    <a:gd name="connsiteY3" fmla="*/ 0 h 511846"/>
                    <a:gd name="connsiteX0" fmla="*/ 109443 w 302852"/>
                    <a:gd name="connsiteY0" fmla="*/ 0 h 511846"/>
                    <a:gd name="connsiteX1" fmla="*/ 0 w 302852"/>
                    <a:gd name="connsiteY1" fmla="*/ 508290 h 511846"/>
                    <a:gd name="connsiteX2" fmla="*/ 302852 w 302852"/>
                    <a:gd name="connsiteY2" fmla="*/ 511846 h 511846"/>
                    <a:gd name="connsiteX3" fmla="*/ 109443 w 302852"/>
                    <a:gd name="connsiteY3" fmla="*/ 0 h 511846"/>
                    <a:gd name="connsiteX0" fmla="*/ 109443 w 296571"/>
                    <a:gd name="connsiteY0" fmla="*/ 0 h 511846"/>
                    <a:gd name="connsiteX1" fmla="*/ 0 w 296571"/>
                    <a:gd name="connsiteY1" fmla="*/ 508290 h 511846"/>
                    <a:gd name="connsiteX2" fmla="*/ 296571 w 296571"/>
                    <a:gd name="connsiteY2" fmla="*/ 511846 h 511846"/>
                    <a:gd name="connsiteX3" fmla="*/ 109443 w 296571"/>
                    <a:gd name="connsiteY3" fmla="*/ 0 h 511846"/>
                    <a:gd name="connsiteX0" fmla="*/ 109443 w 296571"/>
                    <a:gd name="connsiteY0" fmla="*/ 0 h 511846"/>
                    <a:gd name="connsiteX1" fmla="*/ 0 w 296571"/>
                    <a:gd name="connsiteY1" fmla="*/ 508290 h 511846"/>
                    <a:gd name="connsiteX2" fmla="*/ 296571 w 296571"/>
                    <a:gd name="connsiteY2" fmla="*/ 511846 h 511846"/>
                    <a:gd name="connsiteX3" fmla="*/ 109443 w 296571"/>
                    <a:gd name="connsiteY3" fmla="*/ 0 h 511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71" h="511846">
                      <a:moveTo>
                        <a:pt x="109443" y="0"/>
                      </a:moveTo>
                      <a:cubicBezTo>
                        <a:pt x="159108" y="251021"/>
                        <a:pt x="7516" y="353169"/>
                        <a:pt x="0" y="508290"/>
                      </a:cubicBezTo>
                      <a:lnTo>
                        <a:pt x="296571" y="511846"/>
                      </a:lnTo>
                      <a:cubicBezTo>
                        <a:pt x="294705" y="373243"/>
                        <a:pt x="260792" y="217684"/>
                        <a:pt x="10944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>
                        <a:lumMod val="30000"/>
                      </a:schemeClr>
                    </a:gs>
                    <a:gs pos="65000">
                      <a:schemeClr val="accent3"/>
                    </a:gs>
                    <a:gs pos="100000">
                      <a:schemeClr val="accent3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Freeform 65">
                  <a:extLst>
                    <a:ext uri="{FF2B5EF4-FFF2-40B4-BE49-F238E27FC236}">
                      <a16:creationId xmlns:a16="http://schemas.microsoft.com/office/drawing/2014/main" id="{957D49F2-20D4-43AD-9648-137E01A619FD}"/>
                    </a:ext>
                  </a:extLst>
                </p:cNvPr>
                <p:cNvSpPr/>
                <p:nvPr/>
              </p:nvSpPr>
              <p:spPr>
                <a:xfrm>
                  <a:off x="3687015" y="3037007"/>
                  <a:ext cx="518563" cy="537633"/>
                </a:xfrm>
                <a:custGeom>
                  <a:avLst/>
                  <a:gdLst>
                    <a:gd name="connsiteX0" fmla="*/ 0 w 338447"/>
                    <a:gd name="connsiteY0" fmla="*/ 498764 h 540328"/>
                    <a:gd name="connsiteX1" fmla="*/ 338447 w 338447"/>
                    <a:gd name="connsiteY1" fmla="*/ 0 h 540328"/>
                    <a:gd name="connsiteX2" fmla="*/ 296883 w 338447"/>
                    <a:gd name="connsiteY2" fmla="*/ 540328 h 540328"/>
                    <a:gd name="connsiteX3" fmla="*/ 0 w 338447"/>
                    <a:gd name="connsiteY3" fmla="*/ 498764 h 540328"/>
                    <a:gd name="connsiteX0" fmla="*/ 0 w 332510"/>
                    <a:gd name="connsiteY0" fmla="*/ 617517 h 617517"/>
                    <a:gd name="connsiteX1" fmla="*/ 332510 w 332510"/>
                    <a:gd name="connsiteY1" fmla="*/ 0 h 617517"/>
                    <a:gd name="connsiteX2" fmla="*/ 290946 w 332510"/>
                    <a:gd name="connsiteY2" fmla="*/ 540328 h 617517"/>
                    <a:gd name="connsiteX3" fmla="*/ 0 w 332510"/>
                    <a:gd name="connsiteY3" fmla="*/ 617517 h 617517"/>
                    <a:gd name="connsiteX0" fmla="*/ 0 w 332510"/>
                    <a:gd name="connsiteY0" fmla="*/ 587828 h 587828"/>
                    <a:gd name="connsiteX1" fmla="*/ 332510 w 332510"/>
                    <a:gd name="connsiteY1" fmla="*/ 0 h 587828"/>
                    <a:gd name="connsiteX2" fmla="*/ 290946 w 332510"/>
                    <a:gd name="connsiteY2" fmla="*/ 540328 h 587828"/>
                    <a:gd name="connsiteX3" fmla="*/ 0 w 332510"/>
                    <a:gd name="connsiteY3" fmla="*/ 587828 h 587828"/>
                    <a:gd name="connsiteX0" fmla="*/ 0 w 338448"/>
                    <a:gd name="connsiteY0" fmla="*/ 593766 h 593766"/>
                    <a:gd name="connsiteX1" fmla="*/ 338448 w 338448"/>
                    <a:gd name="connsiteY1" fmla="*/ 0 h 593766"/>
                    <a:gd name="connsiteX2" fmla="*/ 290946 w 338448"/>
                    <a:gd name="connsiteY2" fmla="*/ 546266 h 593766"/>
                    <a:gd name="connsiteX3" fmla="*/ 0 w 338448"/>
                    <a:gd name="connsiteY3" fmla="*/ 593766 h 593766"/>
                    <a:gd name="connsiteX0" fmla="*/ 0 w 338448"/>
                    <a:gd name="connsiteY0" fmla="*/ 593766 h 593766"/>
                    <a:gd name="connsiteX1" fmla="*/ 338448 w 338448"/>
                    <a:gd name="connsiteY1" fmla="*/ 0 h 593766"/>
                    <a:gd name="connsiteX2" fmla="*/ 290946 w 338448"/>
                    <a:gd name="connsiteY2" fmla="*/ 546266 h 593766"/>
                    <a:gd name="connsiteX3" fmla="*/ 0 w 338448"/>
                    <a:gd name="connsiteY3" fmla="*/ 593766 h 593766"/>
                    <a:gd name="connsiteX0" fmla="*/ 0 w 338448"/>
                    <a:gd name="connsiteY0" fmla="*/ 593766 h 593766"/>
                    <a:gd name="connsiteX1" fmla="*/ 338448 w 338448"/>
                    <a:gd name="connsiteY1" fmla="*/ 0 h 593766"/>
                    <a:gd name="connsiteX2" fmla="*/ 290946 w 338448"/>
                    <a:gd name="connsiteY2" fmla="*/ 546266 h 593766"/>
                    <a:gd name="connsiteX3" fmla="*/ 0 w 338448"/>
                    <a:gd name="connsiteY3" fmla="*/ 593766 h 593766"/>
                    <a:gd name="connsiteX0" fmla="*/ 0 w 338448"/>
                    <a:gd name="connsiteY0" fmla="*/ 593766 h 593766"/>
                    <a:gd name="connsiteX1" fmla="*/ 338448 w 338448"/>
                    <a:gd name="connsiteY1" fmla="*/ 0 h 593766"/>
                    <a:gd name="connsiteX2" fmla="*/ 290946 w 338448"/>
                    <a:gd name="connsiteY2" fmla="*/ 546266 h 593766"/>
                    <a:gd name="connsiteX3" fmla="*/ 0 w 338448"/>
                    <a:gd name="connsiteY3" fmla="*/ 593766 h 593766"/>
                    <a:gd name="connsiteX0" fmla="*/ 0 w 338448"/>
                    <a:gd name="connsiteY0" fmla="*/ 593766 h 593766"/>
                    <a:gd name="connsiteX1" fmla="*/ 338448 w 338448"/>
                    <a:gd name="connsiteY1" fmla="*/ 0 h 593766"/>
                    <a:gd name="connsiteX2" fmla="*/ 290946 w 338448"/>
                    <a:gd name="connsiteY2" fmla="*/ 546266 h 593766"/>
                    <a:gd name="connsiteX3" fmla="*/ 0 w 338448"/>
                    <a:gd name="connsiteY3" fmla="*/ 593766 h 593766"/>
                    <a:gd name="connsiteX0" fmla="*/ 0 w 380011"/>
                    <a:gd name="connsiteY0" fmla="*/ 492825 h 492825"/>
                    <a:gd name="connsiteX1" fmla="*/ 380011 w 380011"/>
                    <a:gd name="connsiteY1" fmla="*/ 0 h 492825"/>
                    <a:gd name="connsiteX2" fmla="*/ 290946 w 380011"/>
                    <a:gd name="connsiteY2" fmla="*/ 445325 h 492825"/>
                    <a:gd name="connsiteX3" fmla="*/ 0 w 380011"/>
                    <a:gd name="connsiteY3" fmla="*/ 492825 h 492825"/>
                    <a:gd name="connsiteX0" fmla="*/ 0 w 380011"/>
                    <a:gd name="connsiteY0" fmla="*/ 492825 h 492825"/>
                    <a:gd name="connsiteX1" fmla="*/ 380011 w 380011"/>
                    <a:gd name="connsiteY1" fmla="*/ 0 h 492825"/>
                    <a:gd name="connsiteX2" fmla="*/ 290946 w 380011"/>
                    <a:gd name="connsiteY2" fmla="*/ 445325 h 492825"/>
                    <a:gd name="connsiteX3" fmla="*/ 0 w 380011"/>
                    <a:gd name="connsiteY3" fmla="*/ 492825 h 492825"/>
                    <a:gd name="connsiteX0" fmla="*/ 0 w 380011"/>
                    <a:gd name="connsiteY0" fmla="*/ 492825 h 492825"/>
                    <a:gd name="connsiteX1" fmla="*/ 380011 w 380011"/>
                    <a:gd name="connsiteY1" fmla="*/ 0 h 492825"/>
                    <a:gd name="connsiteX2" fmla="*/ 290946 w 380011"/>
                    <a:gd name="connsiteY2" fmla="*/ 445325 h 492825"/>
                    <a:gd name="connsiteX3" fmla="*/ 0 w 380011"/>
                    <a:gd name="connsiteY3" fmla="*/ 492825 h 492825"/>
                    <a:gd name="connsiteX0" fmla="*/ 0 w 380011"/>
                    <a:gd name="connsiteY0" fmla="*/ 492825 h 492825"/>
                    <a:gd name="connsiteX1" fmla="*/ 380011 w 380011"/>
                    <a:gd name="connsiteY1" fmla="*/ 0 h 492825"/>
                    <a:gd name="connsiteX2" fmla="*/ 290946 w 380011"/>
                    <a:gd name="connsiteY2" fmla="*/ 445325 h 492825"/>
                    <a:gd name="connsiteX3" fmla="*/ 0 w 380011"/>
                    <a:gd name="connsiteY3" fmla="*/ 492825 h 492825"/>
                    <a:gd name="connsiteX0" fmla="*/ 0 w 380011"/>
                    <a:gd name="connsiteY0" fmla="*/ 492825 h 492825"/>
                    <a:gd name="connsiteX1" fmla="*/ 380011 w 380011"/>
                    <a:gd name="connsiteY1" fmla="*/ 0 h 492825"/>
                    <a:gd name="connsiteX2" fmla="*/ 290946 w 380011"/>
                    <a:gd name="connsiteY2" fmla="*/ 445325 h 492825"/>
                    <a:gd name="connsiteX3" fmla="*/ 0 w 380011"/>
                    <a:gd name="connsiteY3" fmla="*/ 492825 h 492825"/>
                    <a:gd name="connsiteX0" fmla="*/ 0 w 391886"/>
                    <a:gd name="connsiteY0" fmla="*/ 504700 h 504700"/>
                    <a:gd name="connsiteX1" fmla="*/ 391886 w 391886"/>
                    <a:gd name="connsiteY1" fmla="*/ 0 h 504700"/>
                    <a:gd name="connsiteX2" fmla="*/ 302821 w 391886"/>
                    <a:gd name="connsiteY2" fmla="*/ 445325 h 504700"/>
                    <a:gd name="connsiteX3" fmla="*/ 0 w 391886"/>
                    <a:gd name="connsiteY3" fmla="*/ 504700 h 504700"/>
                    <a:gd name="connsiteX0" fmla="*/ 0 w 391886"/>
                    <a:gd name="connsiteY0" fmla="*/ 504700 h 504700"/>
                    <a:gd name="connsiteX1" fmla="*/ 391886 w 391886"/>
                    <a:gd name="connsiteY1" fmla="*/ 0 h 504700"/>
                    <a:gd name="connsiteX2" fmla="*/ 295677 w 391886"/>
                    <a:gd name="connsiteY2" fmla="*/ 445325 h 504700"/>
                    <a:gd name="connsiteX3" fmla="*/ 0 w 391886"/>
                    <a:gd name="connsiteY3" fmla="*/ 504700 h 504700"/>
                    <a:gd name="connsiteX0" fmla="*/ 0 w 391886"/>
                    <a:gd name="connsiteY0" fmla="*/ 504700 h 504700"/>
                    <a:gd name="connsiteX1" fmla="*/ 391886 w 391886"/>
                    <a:gd name="connsiteY1" fmla="*/ 0 h 504700"/>
                    <a:gd name="connsiteX2" fmla="*/ 295677 w 391886"/>
                    <a:gd name="connsiteY2" fmla="*/ 445325 h 504700"/>
                    <a:gd name="connsiteX3" fmla="*/ 0 w 391886"/>
                    <a:gd name="connsiteY3" fmla="*/ 504700 h 504700"/>
                    <a:gd name="connsiteX0" fmla="*/ 0 w 384742"/>
                    <a:gd name="connsiteY0" fmla="*/ 559469 h 559469"/>
                    <a:gd name="connsiteX1" fmla="*/ 384742 w 384742"/>
                    <a:gd name="connsiteY1" fmla="*/ 0 h 559469"/>
                    <a:gd name="connsiteX2" fmla="*/ 295677 w 384742"/>
                    <a:gd name="connsiteY2" fmla="*/ 500094 h 559469"/>
                    <a:gd name="connsiteX3" fmla="*/ 0 w 384742"/>
                    <a:gd name="connsiteY3" fmla="*/ 559469 h 559469"/>
                    <a:gd name="connsiteX0" fmla="*/ 0 w 384742"/>
                    <a:gd name="connsiteY0" fmla="*/ 559469 h 559469"/>
                    <a:gd name="connsiteX1" fmla="*/ 384742 w 384742"/>
                    <a:gd name="connsiteY1" fmla="*/ 0 h 559469"/>
                    <a:gd name="connsiteX2" fmla="*/ 295677 w 384742"/>
                    <a:gd name="connsiteY2" fmla="*/ 500094 h 559469"/>
                    <a:gd name="connsiteX3" fmla="*/ 0 w 384742"/>
                    <a:gd name="connsiteY3" fmla="*/ 559469 h 559469"/>
                    <a:gd name="connsiteX0" fmla="*/ 0 w 389504"/>
                    <a:gd name="connsiteY0" fmla="*/ 540419 h 540419"/>
                    <a:gd name="connsiteX1" fmla="*/ 389504 w 389504"/>
                    <a:gd name="connsiteY1" fmla="*/ 0 h 540419"/>
                    <a:gd name="connsiteX2" fmla="*/ 295677 w 389504"/>
                    <a:gd name="connsiteY2" fmla="*/ 481044 h 540419"/>
                    <a:gd name="connsiteX3" fmla="*/ 0 w 389504"/>
                    <a:gd name="connsiteY3" fmla="*/ 540419 h 540419"/>
                    <a:gd name="connsiteX0" fmla="*/ 0 w 389504"/>
                    <a:gd name="connsiteY0" fmla="*/ 540419 h 540419"/>
                    <a:gd name="connsiteX1" fmla="*/ 389504 w 389504"/>
                    <a:gd name="connsiteY1" fmla="*/ 0 h 540419"/>
                    <a:gd name="connsiteX2" fmla="*/ 295677 w 389504"/>
                    <a:gd name="connsiteY2" fmla="*/ 481044 h 540419"/>
                    <a:gd name="connsiteX3" fmla="*/ 0 w 389504"/>
                    <a:gd name="connsiteY3" fmla="*/ 540419 h 540419"/>
                    <a:gd name="connsiteX0" fmla="*/ 0 w 396648"/>
                    <a:gd name="connsiteY0" fmla="*/ 564232 h 564232"/>
                    <a:gd name="connsiteX1" fmla="*/ 396648 w 396648"/>
                    <a:gd name="connsiteY1" fmla="*/ 0 h 564232"/>
                    <a:gd name="connsiteX2" fmla="*/ 295677 w 396648"/>
                    <a:gd name="connsiteY2" fmla="*/ 504857 h 564232"/>
                    <a:gd name="connsiteX3" fmla="*/ 0 w 396648"/>
                    <a:gd name="connsiteY3" fmla="*/ 564232 h 564232"/>
                    <a:gd name="connsiteX0" fmla="*/ 0 w 405008"/>
                    <a:gd name="connsiteY0" fmla="*/ 564232 h 564232"/>
                    <a:gd name="connsiteX1" fmla="*/ 396648 w 405008"/>
                    <a:gd name="connsiteY1" fmla="*/ 0 h 564232"/>
                    <a:gd name="connsiteX2" fmla="*/ 295677 w 405008"/>
                    <a:gd name="connsiteY2" fmla="*/ 504857 h 564232"/>
                    <a:gd name="connsiteX3" fmla="*/ 0 w 405008"/>
                    <a:gd name="connsiteY3" fmla="*/ 564232 h 564232"/>
                    <a:gd name="connsiteX0" fmla="*/ 0 w 405233"/>
                    <a:gd name="connsiteY0" fmla="*/ 564232 h 564232"/>
                    <a:gd name="connsiteX1" fmla="*/ 396648 w 405233"/>
                    <a:gd name="connsiteY1" fmla="*/ 0 h 564232"/>
                    <a:gd name="connsiteX2" fmla="*/ 295677 w 405233"/>
                    <a:gd name="connsiteY2" fmla="*/ 504857 h 564232"/>
                    <a:gd name="connsiteX3" fmla="*/ 0 w 405233"/>
                    <a:gd name="connsiteY3" fmla="*/ 564232 h 564232"/>
                    <a:gd name="connsiteX0" fmla="*/ 0 w 414413"/>
                    <a:gd name="connsiteY0" fmla="*/ 561214 h 561214"/>
                    <a:gd name="connsiteX1" fmla="*/ 406294 w 414413"/>
                    <a:gd name="connsiteY1" fmla="*/ 0 h 561214"/>
                    <a:gd name="connsiteX2" fmla="*/ 295677 w 414413"/>
                    <a:gd name="connsiteY2" fmla="*/ 501839 h 561214"/>
                    <a:gd name="connsiteX3" fmla="*/ 0 w 414413"/>
                    <a:gd name="connsiteY3" fmla="*/ 561214 h 561214"/>
                    <a:gd name="connsiteX0" fmla="*/ 0 w 414413"/>
                    <a:gd name="connsiteY0" fmla="*/ 529773 h 529773"/>
                    <a:gd name="connsiteX1" fmla="*/ 406294 w 414413"/>
                    <a:gd name="connsiteY1" fmla="*/ 0 h 529773"/>
                    <a:gd name="connsiteX2" fmla="*/ 295677 w 414413"/>
                    <a:gd name="connsiteY2" fmla="*/ 501839 h 529773"/>
                    <a:gd name="connsiteX3" fmla="*/ 0 w 414413"/>
                    <a:gd name="connsiteY3" fmla="*/ 529773 h 529773"/>
                    <a:gd name="connsiteX0" fmla="*/ 0 w 414413"/>
                    <a:gd name="connsiteY0" fmla="*/ 516673 h 516673"/>
                    <a:gd name="connsiteX1" fmla="*/ 406294 w 414413"/>
                    <a:gd name="connsiteY1" fmla="*/ 0 h 516673"/>
                    <a:gd name="connsiteX2" fmla="*/ 295677 w 414413"/>
                    <a:gd name="connsiteY2" fmla="*/ 501839 h 516673"/>
                    <a:gd name="connsiteX3" fmla="*/ 0 w 414413"/>
                    <a:gd name="connsiteY3" fmla="*/ 516673 h 516673"/>
                    <a:gd name="connsiteX0" fmla="*/ 0 w 412319"/>
                    <a:gd name="connsiteY0" fmla="*/ 532393 h 532393"/>
                    <a:gd name="connsiteX1" fmla="*/ 404200 w 412319"/>
                    <a:gd name="connsiteY1" fmla="*/ 0 h 532393"/>
                    <a:gd name="connsiteX2" fmla="*/ 293583 w 412319"/>
                    <a:gd name="connsiteY2" fmla="*/ 501839 h 532393"/>
                    <a:gd name="connsiteX3" fmla="*/ 0 w 412319"/>
                    <a:gd name="connsiteY3" fmla="*/ 532393 h 532393"/>
                    <a:gd name="connsiteX0" fmla="*/ 0 w 412319"/>
                    <a:gd name="connsiteY0" fmla="*/ 537633 h 537633"/>
                    <a:gd name="connsiteX1" fmla="*/ 404200 w 412319"/>
                    <a:gd name="connsiteY1" fmla="*/ 0 h 537633"/>
                    <a:gd name="connsiteX2" fmla="*/ 293583 w 412319"/>
                    <a:gd name="connsiteY2" fmla="*/ 501839 h 537633"/>
                    <a:gd name="connsiteX3" fmla="*/ 0 w 412319"/>
                    <a:gd name="connsiteY3" fmla="*/ 537633 h 537633"/>
                    <a:gd name="connsiteX0" fmla="*/ 0 w 412319"/>
                    <a:gd name="connsiteY0" fmla="*/ 537633 h 537633"/>
                    <a:gd name="connsiteX1" fmla="*/ 404200 w 412319"/>
                    <a:gd name="connsiteY1" fmla="*/ 0 h 537633"/>
                    <a:gd name="connsiteX2" fmla="*/ 293583 w 412319"/>
                    <a:gd name="connsiteY2" fmla="*/ 501839 h 537633"/>
                    <a:gd name="connsiteX3" fmla="*/ 0 w 412319"/>
                    <a:gd name="connsiteY3" fmla="*/ 537633 h 537633"/>
                    <a:gd name="connsiteX0" fmla="*/ 0 w 411866"/>
                    <a:gd name="connsiteY0" fmla="*/ 537633 h 537633"/>
                    <a:gd name="connsiteX1" fmla="*/ 404200 w 411866"/>
                    <a:gd name="connsiteY1" fmla="*/ 0 h 537633"/>
                    <a:gd name="connsiteX2" fmla="*/ 283113 w 411866"/>
                    <a:gd name="connsiteY2" fmla="*/ 415377 h 537633"/>
                    <a:gd name="connsiteX3" fmla="*/ 0 w 411866"/>
                    <a:gd name="connsiteY3" fmla="*/ 537633 h 537633"/>
                    <a:gd name="connsiteX0" fmla="*/ 0 w 412224"/>
                    <a:gd name="connsiteY0" fmla="*/ 537633 h 537633"/>
                    <a:gd name="connsiteX1" fmla="*/ 404200 w 412224"/>
                    <a:gd name="connsiteY1" fmla="*/ 0 h 537633"/>
                    <a:gd name="connsiteX2" fmla="*/ 291489 w 412224"/>
                    <a:gd name="connsiteY2" fmla="*/ 499219 h 537633"/>
                    <a:gd name="connsiteX3" fmla="*/ 0 w 412224"/>
                    <a:gd name="connsiteY3" fmla="*/ 537633 h 537633"/>
                    <a:gd name="connsiteX0" fmla="*/ 0 w 412319"/>
                    <a:gd name="connsiteY0" fmla="*/ 537633 h 537633"/>
                    <a:gd name="connsiteX1" fmla="*/ 404200 w 412319"/>
                    <a:gd name="connsiteY1" fmla="*/ 0 h 537633"/>
                    <a:gd name="connsiteX2" fmla="*/ 293583 w 412319"/>
                    <a:gd name="connsiteY2" fmla="*/ 507079 h 537633"/>
                    <a:gd name="connsiteX3" fmla="*/ 0 w 412319"/>
                    <a:gd name="connsiteY3" fmla="*/ 537633 h 537633"/>
                    <a:gd name="connsiteX0" fmla="*/ 0 w 412319"/>
                    <a:gd name="connsiteY0" fmla="*/ 537633 h 537633"/>
                    <a:gd name="connsiteX1" fmla="*/ 404200 w 412319"/>
                    <a:gd name="connsiteY1" fmla="*/ 0 h 537633"/>
                    <a:gd name="connsiteX2" fmla="*/ 293583 w 412319"/>
                    <a:gd name="connsiteY2" fmla="*/ 507079 h 537633"/>
                    <a:gd name="connsiteX3" fmla="*/ 0 w 412319"/>
                    <a:gd name="connsiteY3" fmla="*/ 537633 h 537633"/>
                    <a:gd name="connsiteX0" fmla="*/ 0 w 414413"/>
                    <a:gd name="connsiteY0" fmla="*/ 537633 h 537633"/>
                    <a:gd name="connsiteX1" fmla="*/ 406294 w 414413"/>
                    <a:gd name="connsiteY1" fmla="*/ 0 h 537633"/>
                    <a:gd name="connsiteX2" fmla="*/ 295677 w 414413"/>
                    <a:gd name="connsiteY2" fmla="*/ 507079 h 537633"/>
                    <a:gd name="connsiteX3" fmla="*/ 0 w 414413"/>
                    <a:gd name="connsiteY3" fmla="*/ 537633 h 537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413" h="537633">
                      <a:moveTo>
                        <a:pt x="0" y="537633"/>
                      </a:moveTo>
                      <a:cubicBezTo>
                        <a:pt x="1" y="311605"/>
                        <a:pt x="262862" y="287234"/>
                        <a:pt x="406294" y="0"/>
                      </a:cubicBezTo>
                      <a:cubicBezTo>
                        <a:pt x="450022" y="243815"/>
                        <a:pt x="303223" y="304734"/>
                        <a:pt x="295677" y="507079"/>
                      </a:cubicBezTo>
                      <a:lnTo>
                        <a:pt x="0" y="53763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>
                        <a:lumMod val="30000"/>
                      </a:schemeClr>
                    </a:gs>
                    <a:gs pos="65000">
                      <a:schemeClr val="accent4"/>
                    </a:gs>
                    <a:gs pos="100000">
                      <a:schemeClr val="accent4"/>
                    </a:gs>
                  </a:gsLst>
                  <a:lin ang="66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Freeform 34">
                  <a:extLst>
                    <a:ext uri="{FF2B5EF4-FFF2-40B4-BE49-F238E27FC236}">
                      <a16:creationId xmlns:a16="http://schemas.microsoft.com/office/drawing/2014/main" id="{A9F2CF82-B308-4AF3-ACB8-176181B014E1}"/>
                    </a:ext>
                  </a:extLst>
                </p:cNvPr>
                <p:cNvSpPr/>
                <p:nvPr/>
              </p:nvSpPr>
              <p:spPr>
                <a:xfrm>
                  <a:off x="3924127" y="2759347"/>
                  <a:ext cx="872924" cy="769532"/>
                </a:xfrm>
                <a:custGeom>
                  <a:avLst/>
                  <a:gdLst>
                    <a:gd name="connsiteX0" fmla="*/ 944736 w 944736"/>
                    <a:gd name="connsiteY0" fmla="*/ 910067 h 914400"/>
                    <a:gd name="connsiteX1" fmla="*/ 654381 w 944736"/>
                    <a:gd name="connsiteY1" fmla="*/ 914400 h 914400"/>
                    <a:gd name="connsiteX2" fmla="*/ 0 w 944736"/>
                    <a:gd name="connsiteY2" fmla="*/ 0 h 914400"/>
                    <a:gd name="connsiteX3" fmla="*/ 944736 w 944736"/>
                    <a:gd name="connsiteY3" fmla="*/ 910067 h 914400"/>
                    <a:gd name="connsiteX0" fmla="*/ 944736 w 944736"/>
                    <a:gd name="connsiteY0" fmla="*/ 910067 h 914400"/>
                    <a:gd name="connsiteX1" fmla="*/ 654381 w 944736"/>
                    <a:gd name="connsiteY1" fmla="*/ 914400 h 914400"/>
                    <a:gd name="connsiteX2" fmla="*/ 0 w 944736"/>
                    <a:gd name="connsiteY2" fmla="*/ 0 h 914400"/>
                    <a:gd name="connsiteX3" fmla="*/ 944736 w 944736"/>
                    <a:gd name="connsiteY3" fmla="*/ 910067 h 914400"/>
                    <a:gd name="connsiteX0" fmla="*/ 944736 w 944736"/>
                    <a:gd name="connsiteY0" fmla="*/ 910067 h 914400"/>
                    <a:gd name="connsiteX1" fmla="*/ 654381 w 944736"/>
                    <a:gd name="connsiteY1" fmla="*/ 914400 h 914400"/>
                    <a:gd name="connsiteX2" fmla="*/ 0 w 944736"/>
                    <a:gd name="connsiteY2" fmla="*/ 0 h 914400"/>
                    <a:gd name="connsiteX3" fmla="*/ 944736 w 944736"/>
                    <a:gd name="connsiteY3" fmla="*/ 910067 h 914400"/>
                    <a:gd name="connsiteX0" fmla="*/ 944736 w 944736"/>
                    <a:gd name="connsiteY0" fmla="*/ 910067 h 914400"/>
                    <a:gd name="connsiteX1" fmla="*/ 654381 w 944736"/>
                    <a:gd name="connsiteY1" fmla="*/ 914400 h 914400"/>
                    <a:gd name="connsiteX2" fmla="*/ 0 w 944736"/>
                    <a:gd name="connsiteY2" fmla="*/ 0 h 914400"/>
                    <a:gd name="connsiteX3" fmla="*/ 944736 w 944736"/>
                    <a:gd name="connsiteY3" fmla="*/ 910067 h 914400"/>
                    <a:gd name="connsiteX0" fmla="*/ 944736 w 944736"/>
                    <a:gd name="connsiteY0" fmla="*/ 910067 h 914400"/>
                    <a:gd name="connsiteX1" fmla="*/ 654381 w 944736"/>
                    <a:gd name="connsiteY1" fmla="*/ 914400 h 914400"/>
                    <a:gd name="connsiteX2" fmla="*/ 0 w 944736"/>
                    <a:gd name="connsiteY2" fmla="*/ 0 h 914400"/>
                    <a:gd name="connsiteX3" fmla="*/ 944736 w 944736"/>
                    <a:gd name="connsiteY3" fmla="*/ 910067 h 914400"/>
                    <a:gd name="connsiteX0" fmla="*/ 936069 w 936069"/>
                    <a:gd name="connsiteY0" fmla="*/ 892732 h 897065"/>
                    <a:gd name="connsiteX1" fmla="*/ 645714 w 936069"/>
                    <a:gd name="connsiteY1" fmla="*/ 897065 h 897065"/>
                    <a:gd name="connsiteX2" fmla="*/ 0 w 936069"/>
                    <a:gd name="connsiteY2" fmla="*/ 0 h 897065"/>
                    <a:gd name="connsiteX3" fmla="*/ 936069 w 936069"/>
                    <a:gd name="connsiteY3" fmla="*/ 892732 h 897065"/>
                    <a:gd name="connsiteX0" fmla="*/ 936069 w 936069"/>
                    <a:gd name="connsiteY0" fmla="*/ 892732 h 897065"/>
                    <a:gd name="connsiteX1" fmla="*/ 645714 w 936069"/>
                    <a:gd name="connsiteY1" fmla="*/ 897065 h 897065"/>
                    <a:gd name="connsiteX2" fmla="*/ 0 w 936069"/>
                    <a:gd name="connsiteY2" fmla="*/ 0 h 897065"/>
                    <a:gd name="connsiteX3" fmla="*/ 936069 w 936069"/>
                    <a:gd name="connsiteY3" fmla="*/ 892732 h 897065"/>
                    <a:gd name="connsiteX0" fmla="*/ 621373 w 621373"/>
                    <a:gd name="connsiteY0" fmla="*/ 667101 h 671434"/>
                    <a:gd name="connsiteX1" fmla="*/ 331018 w 621373"/>
                    <a:gd name="connsiteY1" fmla="*/ 671434 h 671434"/>
                    <a:gd name="connsiteX2" fmla="*/ 0 w 621373"/>
                    <a:gd name="connsiteY2" fmla="*/ 0 h 671434"/>
                    <a:gd name="connsiteX3" fmla="*/ 621373 w 621373"/>
                    <a:gd name="connsiteY3" fmla="*/ 667101 h 671434"/>
                    <a:gd name="connsiteX0" fmla="*/ 621373 w 621373"/>
                    <a:gd name="connsiteY0" fmla="*/ 667101 h 671434"/>
                    <a:gd name="connsiteX1" fmla="*/ 331018 w 621373"/>
                    <a:gd name="connsiteY1" fmla="*/ 671434 h 671434"/>
                    <a:gd name="connsiteX2" fmla="*/ 0 w 621373"/>
                    <a:gd name="connsiteY2" fmla="*/ 0 h 671434"/>
                    <a:gd name="connsiteX3" fmla="*/ 621373 w 621373"/>
                    <a:gd name="connsiteY3" fmla="*/ 667101 h 671434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597622 w 597622"/>
                    <a:gd name="connsiteY0" fmla="*/ 684914 h 689247"/>
                    <a:gd name="connsiteX1" fmla="*/ 307267 w 597622"/>
                    <a:gd name="connsiteY1" fmla="*/ 689247 h 689247"/>
                    <a:gd name="connsiteX2" fmla="*/ 0 w 597622"/>
                    <a:gd name="connsiteY2" fmla="*/ 0 h 689247"/>
                    <a:gd name="connsiteX3" fmla="*/ 597622 w 597622"/>
                    <a:gd name="connsiteY3" fmla="*/ 684914 h 689247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3541"/>
                    <a:gd name="connsiteX1" fmla="*/ 407279 w 697634"/>
                    <a:gd name="connsiteY1" fmla="*/ 753541 h 753541"/>
                    <a:gd name="connsiteX2" fmla="*/ 0 w 697634"/>
                    <a:gd name="connsiteY2" fmla="*/ 0 h 753541"/>
                    <a:gd name="connsiteX3" fmla="*/ 697634 w 697634"/>
                    <a:gd name="connsiteY3" fmla="*/ 749208 h 753541"/>
                    <a:gd name="connsiteX0" fmla="*/ 697634 w 697634"/>
                    <a:gd name="connsiteY0" fmla="*/ 749208 h 751159"/>
                    <a:gd name="connsiteX1" fmla="*/ 400135 w 697634"/>
                    <a:gd name="connsiteY1" fmla="*/ 751159 h 751159"/>
                    <a:gd name="connsiteX2" fmla="*/ 0 w 697634"/>
                    <a:gd name="connsiteY2" fmla="*/ 0 h 751159"/>
                    <a:gd name="connsiteX3" fmla="*/ 697634 w 697634"/>
                    <a:gd name="connsiteY3" fmla="*/ 749208 h 751159"/>
                    <a:gd name="connsiteX0" fmla="*/ 700015 w 700015"/>
                    <a:gd name="connsiteY0" fmla="*/ 763496 h 763496"/>
                    <a:gd name="connsiteX1" fmla="*/ 400135 w 700015"/>
                    <a:gd name="connsiteY1" fmla="*/ 751159 h 763496"/>
                    <a:gd name="connsiteX2" fmla="*/ 0 w 700015"/>
                    <a:gd name="connsiteY2" fmla="*/ 0 h 763496"/>
                    <a:gd name="connsiteX3" fmla="*/ 700015 w 700015"/>
                    <a:gd name="connsiteY3" fmla="*/ 763496 h 763496"/>
                    <a:gd name="connsiteX0" fmla="*/ 697603 w 697603"/>
                    <a:gd name="connsiteY0" fmla="*/ 769532 h 769532"/>
                    <a:gd name="connsiteX1" fmla="*/ 397723 w 697603"/>
                    <a:gd name="connsiteY1" fmla="*/ 757195 h 769532"/>
                    <a:gd name="connsiteX2" fmla="*/ 0 w 697603"/>
                    <a:gd name="connsiteY2" fmla="*/ 0 h 769532"/>
                    <a:gd name="connsiteX3" fmla="*/ 697603 w 697603"/>
                    <a:gd name="connsiteY3" fmla="*/ 769532 h 769532"/>
                    <a:gd name="connsiteX0" fmla="*/ 697603 w 697603"/>
                    <a:gd name="connsiteY0" fmla="*/ 769532 h 769532"/>
                    <a:gd name="connsiteX1" fmla="*/ 397723 w 697603"/>
                    <a:gd name="connsiteY1" fmla="*/ 762435 h 769532"/>
                    <a:gd name="connsiteX2" fmla="*/ 0 w 697603"/>
                    <a:gd name="connsiteY2" fmla="*/ 0 h 769532"/>
                    <a:gd name="connsiteX3" fmla="*/ 697603 w 697603"/>
                    <a:gd name="connsiteY3" fmla="*/ 769532 h 769532"/>
                    <a:gd name="connsiteX0" fmla="*/ 697603 w 697603"/>
                    <a:gd name="connsiteY0" fmla="*/ 769532 h 769532"/>
                    <a:gd name="connsiteX1" fmla="*/ 397723 w 697603"/>
                    <a:gd name="connsiteY1" fmla="*/ 762435 h 769532"/>
                    <a:gd name="connsiteX2" fmla="*/ 0 w 697603"/>
                    <a:gd name="connsiteY2" fmla="*/ 0 h 769532"/>
                    <a:gd name="connsiteX3" fmla="*/ 697603 w 697603"/>
                    <a:gd name="connsiteY3" fmla="*/ 769532 h 769532"/>
                    <a:gd name="connsiteX0" fmla="*/ 697603 w 697603"/>
                    <a:gd name="connsiteY0" fmla="*/ 769532 h 769532"/>
                    <a:gd name="connsiteX1" fmla="*/ 397723 w 697603"/>
                    <a:gd name="connsiteY1" fmla="*/ 759815 h 769532"/>
                    <a:gd name="connsiteX2" fmla="*/ 0 w 697603"/>
                    <a:gd name="connsiteY2" fmla="*/ 0 h 769532"/>
                    <a:gd name="connsiteX3" fmla="*/ 697603 w 697603"/>
                    <a:gd name="connsiteY3" fmla="*/ 769532 h 769532"/>
                    <a:gd name="connsiteX0" fmla="*/ 697603 w 697603"/>
                    <a:gd name="connsiteY0" fmla="*/ 769532 h 769532"/>
                    <a:gd name="connsiteX1" fmla="*/ 397723 w 697603"/>
                    <a:gd name="connsiteY1" fmla="*/ 759815 h 769532"/>
                    <a:gd name="connsiteX2" fmla="*/ 0 w 697603"/>
                    <a:gd name="connsiteY2" fmla="*/ 0 h 769532"/>
                    <a:gd name="connsiteX3" fmla="*/ 697603 w 697603"/>
                    <a:gd name="connsiteY3" fmla="*/ 769532 h 769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7603" h="769532">
                      <a:moveTo>
                        <a:pt x="697603" y="769532"/>
                      </a:moveTo>
                      <a:lnTo>
                        <a:pt x="397723" y="759815"/>
                      </a:lnTo>
                      <a:cubicBezTo>
                        <a:pt x="394664" y="601690"/>
                        <a:pt x="301785" y="317739"/>
                        <a:pt x="0" y="0"/>
                      </a:cubicBezTo>
                      <a:cubicBezTo>
                        <a:pt x="435554" y="314467"/>
                        <a:pt x="689236" y="622966"/>
                        <a:pt x="697603" y="7695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30000"/>
                      </a:schemeClr>
                    </a:gs>
                    <a:gs pos="64000">
                      <a:schemeClr val="accent2"/>
                    </a:gs>
                    <a:gs pos="100000">
                      <a:schemeClr val="accent2"/>
                    </a:gs>
                  </a:gsLst>
                  <a:lin ang="4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Freeform 33">
                  <a:extLst>
                    <a:ext uri="{FF2B5EF4-FFF2-40B4-BE49-F238E27FC236}">
                      <a16:creationId xmlns:a16="http://schemas.microsoft.com/office/drawing/2014/main" id="{1820E81D-9EF8-4779-82FE-B71BBB4120A7}"/>
                    </a:ext>
                  </a:extLst>
                </p:cNvPr>
                <p:cNvSpPr/>
                <p:nvPr/>
              </p:nvSpPr>
              <p:spPr>
                <a:xfrm>
                  <a:off x="3704486" y="2630621"/>
                  <a:ext cx="1449138" cy="1024946"/>
                </a:xfrm>
                <a:custGeom>
                  <a:avLst/>
                  <a:gdLst>
                    <a:gd name="connsiteX0" fmla="*/ 346230 w 994299"/>
                    <a:gd name="connsiteY0" fmla="*/ 88777 h 798990"/>
                    <a:gd name="connsiteX1" fmla="*/ 994299 w 994299"/>
                    <a:gd name="connsiteY1" fmla="*/ 798990 h 798990"/>
                    <a:gd name="connsiteX2" fmla="*/ 719092 w 994299"/>
                    <a:gd name="connsiteY2" fmla="*/ 781235 h 798990"/>
                    <a:gd name="connsiteX3" fmla="*/ 0 w 994299"/>
                    <a:gd name="connsiteY3" fmla="*/ 0 h 798990"/>
                    <a:gd name="connsiteX4" fmla="*/ 346230 w 994299"/>
                    <a:gd name="connsiteY4" fmla="*/ 88777 h 798990"/>
                    <a:gd name="connsiteX0" fmla="*/ 346230 w 994299"/>
                    <a:gd name="connsiteY0" fmla="*/ 88777 h 798990"/>
                    <a:gd name="connsiteX1" fmla="*/ 994299 w 994299"/>
                    <a:gd name="connsiteY1" fmla="*/ 798990 h 798990"/>
                    <a:gd name="connsiteX2" fmla="*/ 684423 w 994299"/>
                    <a:gd name="connsiteY2" fmla="*/ 763900 h 798990"/>
                    <a:gd name="connsiteX3" fmla="*/ 0 w 994299"/>
                    <a:gd name="connsiteY3" fmla="*/ 0 h 798990"/>
                    <a:gd name="connsiteX4" fmla="*/ 346230 w 994299"/>
                    <a:gd name="connsiteY4" fmla="*/ 88777 h 798990"/>
                    <a:gd name="connsiteX0" fmla="*/ 346230 w 989965"/>
                    <a:gd name="connsiteY0" fmla="*/ 88777 h 781656"/>
                    <a:gd name="connsiteX1" fmla="*/ 989965 w 989965"/>
                    <a:gd name="connsiteY1" fmla="*/ 781656 h 781656"/>
                    <a:gd name="connsiteX2" fmla="*/ 684423 w 989965"/>
                    <a:gd name="connsiteY2" fmla="*/ 763900 h 781656"/>
                    <a:gd name="connsiteX3" fmla="*/ 0 w 989965"/>
                    <a:gd name="connsiteY3" fmla="*/ 0 h 781656"/>
                    <a:gd name="connsiteX4" fmla="*/ 346230 w 989965"/>
                    <a:gd name="connsiteY4" fmla="*/ 88777 h 781656"/>
                    <a:gd name="connsiteX0" fmla="*/ 346230 w 989965"/>
                    <a:gd name="connsiteY0" fmla="*/ 88777 h 781656"/>
                    <a:gd name="connsiteX1" fmla="*/ 989965 w 989965"/>
                    <a:gd name="connsiteY1" fmla="*/ 781656 h 781656"/>
                    <a:gd name="connsiteX2" fmla="*/ 684423 w 989965"/>
                    <a:gd name="connsiteY2" fmla="*/ 776901 h 781656"/>
                    <a:gd name="connsiteX3" fmla="*/ 0 w 989965"/>
                    <a:gd name="connsiteY3" fmla="*/ 0 h 781656"/>
                    <a:gd name="connsiteX4" fmla="*/ 346230 w 989965"/>
                    <a:gd name="connsiteY4" fmla="*/ 88777 h 781656"/>
                    <a:gd name="connsiteX0" fmla="*/ 346230 w 976964"/>
                    <a:gd name="connsiteY0" fmla="*/ 88777 h 777322"/>
                    <a:gd name="connsiteX1" fmla="*/ 976964 w 976964"/>
                    <a:gd name="connsiteY1" fmla="*/ 777322 h 777322"/>
                    <a:gd name="connsiteX2" fmla="*/ 684423 w 976964"/>
                    <a:gd name="connsiteY2" fmla="*/ 776901 h 777322"/>
                    <a:gd name="connsiteX3" fmla="*/ 0 w 976964"/>
                    <a:gd name="connsiteY3" fmla="*/ 0 h 777322"/>
                    <a:gd name="connsiteX4" fmla="*/ 346230 w 976964"/>
                    <a:gd name="connsiteY4" fmla="*/ 88777 h 777322"/>
                    <a:gd name="connsiteX0" fmla="*/ 372232 w 976964"/>
                    <a:gd name="connsiteY0" fmla="*/ 119112 h 777322"/>
                    <a:gd name="connsiteX1" fmla="*/ 976964 w 976964"/>
                    <a:gd name="connsiteY1" fmla="*/ 777322 h 777322"/>
                    <a:gd name="connsiteX2" fmla="*/ 684423 w 976964"/>
                    <a:gd name="connsiteY2" fmla="*/ 776901 h 777322"/>
                    <a:gd name="connsiteX3" fmla="*/ 0 w 976964"/>
                    <a:gd name="connsiteY3" fmla="*/ 0 h 777322"/>
                    <a:gd name="connsiteX4" fmla="*/ 372232 w 976964"/>
                    <a:gd name="connsiteY4" fmla="*/ 119112 h 777322"/>
                    <a:gd name="connsiteX0" fmla="*/ 354897 w 976964"/>
                    <a:gd name="connsiteY0" fmla="*/ 106111 h 777322"/>
                    <a:gd name="connsiteX1" fmla="*/ 976964 w 976964"/>
                    <a:gd name="connsiteY1" fmla="*/ 777322 h 777322"/>
                    <a:gd name="connsiteX2" fmla="*/ 684423 w 976964"/>
                    <a:gd name="connsiteY2" fmla="*/ 776901 h 777322"/>
                    <a:gd name="connsiteX3" fmla="*/ 0 w 976964"/>
                    <a:gd name="connsiteY3" fmla="*/ 0 h 777322"/>
                    <a:gd name="connsiteX4" fmla="*/ 354897 w 976964"/>
                    <a:gd name="connsiteY4" fmla="*/ 106111 h 777322"/>
                    <a:gd name="connsiteX0" fmla="*/ 337562 w 976964"/>
                    <a:gd name="connsiteY0" fmla="*/ 136446 h 777322"/>
                    <a:gd name="connsiteX1" fmla="*/ 976964 w 976964"/>
                    <a:gd name="connsiteY1" fmla="*/ 777322 h 777322"/>
                    <a:gd name="connsiteX2" fmla="*/ 684423 w 976964"/>
                    <a:gd name="connsiteY2" fmla="*/ 776901 h 777322"/>
                    <a:gd name="connsiteX3" fmla="*/ 0 w 976964"/>
                    <a:gd name="connsiteY3" fmla="*/ 0 h 777322"/>
                    <a:gd name="connsiteX4" fmla="*/ 337562 w 976964"/>
                    <a:gd name="connsiteY4" fmla="*/ 136446 h 777322"/>
                    <a:gd name="connsiteX0" fmla="*/ 454570 w 1093972"/>
                    <a:gd name="connsiteY0" fmla="*/ 18844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54570 w 1093972"/>
                    <a:gd name="connsiteY4" fmla="*/ 188449 h 829325"/>
                    <a:gd name="connsiteX0" fmla="*/ 454570 w 1093972"/>
                    <a:gd name="connsiteY0" fmla="*/ 18844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54570 w 1093972"/>
                    <a:gd name="connsiteY4" fmla="*/ 188449 h 829325"/>
                    <a:gd name="connsiteX0" fmla="*/ 454570 w 1093972"/>
                    <a:gd name="connsiteY0" fmla="*/ 18844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54570 w 1093972"/>
                    <a:gd name="connsiteY4" fmla="*/ 188449 h 829325"/>
                    <a:gd name="connsiteX0" fmla="*/ 441569 w 1093972"/>
                    <a:gd name="connsiteY0" fmla="*/ 22311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41569 w 1093972"/>
                    <a:gd name="connsiteY4" fmla="*/ 223119 h 829325"/>
                    <a:gd name="connsiteX0" fmla="*/ 441569 w 1093972"/>
                    <a:gd name="connsiteY0" fmla="*/ 22311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41569 w 1093972"/>
                    <a:gd name="connsiteY4" fmla="*/ 223119 h 829325"/>
                    <a:gd name="connsiteX0" fmla="*/ 441569 w 1093972"/>
                    <a:gd name="connsiteY0" fmla="*/ 22311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41569 w 1093972"/>
                    <a:gd name="connsiteY4" fmla="*/ 223119 h 829325"/>
                    <a:gd name="connsiteX0" fmla="*/ 441569 w 1093972"/>
                    <a:gd name="connsiteY0" fmla="*/ 223119 h 829325"/>
                    <a:gd name="connsiteX1" fmla="*/ 1093972 w 1093972"/>
                    <a:gd name="connsiteY1" fmla="*/ 829325 h 829325"/>
                    <a:gd name="connsiteX2" fmla="*/ 801431 w 1093972"/>
                    <a:gd name="connsiteY2" fmla="*/ 828904 h 829325"/>
                    <a:gd name="connsiteX3" fmla="*/ 0 w 1093972"/>
                    <a:gd name="connsiteY3" fmla="*/ 0 h 829325"/>
                    <a:gd name="connsiteX4" fmla="*/ 441569 w 1093972"/>
                    <a:gd name="connsiteY4" fmla="*/ 223119 h 829325"/>
                    <a:gd name="connsiteX0" fmla="*/ 441569 w 1093972"/>
                    <a:gd name="connsiteY0" fmla="*/ 223119 h 963668"/>
                    <a:gd name="connsiteX1" fmla="*/ 1093972 w 1093972"/>
                    <a:gd name="connsiteY1" fmla="*/ 963668 h 963668"/>
                    <a:gd name="connsiteX2" fmla="*/ 801431 w 1093972"/>
                    <a:gd name="connsiteY2" fmla="*/ 828904 h 963668"/>
                    <a:gd name="connsiteX3" fmla="*/ 0 w 1093972"/>
                    <a:gd name="connsiteY3" fmla="*/ 0 h 963668"/>
                    <a:gd name="connsiteX4" fmla="*/ 441569 w 1093972"/>
                    <a:gd name="connsiteY4" fmla="*/ 223119 h 963668"/>
                    <a:gd name="connsiteX0" fmla="*/ 441569 w 1093972"/>
                    <a:gd name="connsiteY0" fmla="*/ 223119 h 963668"/>
                    <a:gd name="connsiteX1" fmla="*/ 1093972 w 1093972"/>
                    <a:gd name="connsiteY1" fmla="*/ 963668 h 963668"/>
                    <a:gd name="connsiteX2" fmla="*/ 801431 w 1093972"/>
                    <a:gd name="connsiteY2" fmla="*/ 828904 h 963668"/>
                    <a:gd name="connsiteX3" fmla="*/ 0 w 1093972"/>
                    <a:gd name="connsiteY3" fmla="*/ 0 h 963668"/>
                    <a:gd name="connsiteX4" fmla="*/ 441569 w 1093972"/>
                    <a:gd name="connsiteY4" fmla="*/ 223119 h 963668"/>
                    <a:gd name="connsiteX0" fmla="*/ 441569 w 1093972"/>
                    <a:gd name="connsiteY0" fmla="*/ 223119 h 963668"/>
                    <a:gd name="connsiteX1" fmla="*/ 1093972 w 1093972"/>
                    <a:gd name="connsiteY1" fmla="*/ 963668 h 963668"/>
                    <a:gd name="connsiteX2" fmla="*/ 801431 w 1093972"/>
                    <a:gd name="connsiteY2" fmla="*/ 828904 h 963668"/>
                    <a:gd name="connsiteX3" fmla="*/ 0 w 1093972"/>
                    <a:gd name="connsiteY3" fmla="*/ 0 h 963668"/>
                    <a:gd name="connsiteX4" fmla="*/ 441569 w 1093972"/>
                    <a:gd name="connsiteY4" fmla="*/ 223119 h 963668"/>
                    <a:gd name="connsiteX0" fmla="*/ 441569 w 1093972"/>
                    <a:gd name="connsiteY0" fmla="*/ 223119 h 963668"/>
                    <a:gd name="connsiteX1" fmla="*/ 1093972 w 1093972"/>
                    <a:gd name="connsiteY1" fmla="*/ 963668 h 963668"/>
                    <a:gd name="connsiteX2" fmla="*/ 801431 w 1093972"/>
                    <a:gd name="connsiteY2" fmla="*/ 828904 h 963668"/>
                    <a:gd name="connsiteX3" fmla="*/ 0 w 1093972"/>
                    <a:gd name="connsiteY3" fmla="*/ 0 h 963668"/>
                    <a:gd name="connsiteX4" fmla="*/ 441569 w 1093972"/>
                    <a:gd name="connsiteY4" fmla="*/ 223119 h 963668"/>
                    <a:gd name="connsiteX0" fmla="*/ 441569 w 1093972"/>
                    <a:gd name="connsiteY0" fmla="*/ 223119 h 963668"/>
                    <a:gd name="connsiteX1" fmla="*/ 1093972 w 1093972"/>
                    <a:gd name="connsiteY1" fmla="*/ 963668 h 963668"/>
                    <a:gd name="connsiteX2" fmla="*/ 801431 w 1093972"/>
                    <a:gd name="connsiteY2" fmla="*/ 828904 h 963668"/>
                    <a:gd name="connsiteX3" fmla="*/ 0 w 1093972"/>
                    <a:gd name="connsiteY3" fmla="*/ 0 h 963668"/>
                    <a:gd name="connsiteX4" fmla="*/ 441569 w 1093972"/>
                    <a:gd name="connsiteY4" fmla="*/ 223119 h 963668"/>
                    <a:gd name="connsiteX0" fmla="*/ 458903 w 1111306"/>
                    <a:gd name="connsiteY0" fmla="*/ 197118 h 937667"/>
                    <a:gd name="connsiteX1" fmla="*/ 1111306 w 1111306"/>
                    <a:gd name="connsiteY1" fmla="*/ 937667 h 937667"/>
                    <a:gd name="connsiteX2" fmla="*/ 818765 w 1111306"/>
                    <a:gd name="connsiteY2" fmla="*/ 802903 h 937667"/>
                    <a:gd name="connsiteX3" fmla="*/ 0 w 1111306"/>
                    <a:gd name="connsiteY3" fmla="*/ 0 h 937667"/>
                    <a:gd name="connsiteX4" fmla="*/ 458903 w 1111306"/>
                    <a:gd name="connsiteY4" fmla="*/ 197118 h 937667"/>
                    <a:gd name="connsiteX0" fmla="*/ 467571 w 1119974"/>
                    <a:gd name="connsiteY0" fmla="*/ 223120 h 963669"/>
                    <a:gd name="connsiteX1" fmla="*/ 1119974 w 1119974"/>
                    <a:gd name="connsiteY1" fmla="*/ 963669 h 963669"/>
                    <a:gd name="connsiteX2" fmla="*/ 827433 w 1119974"/>
                    <a:gd name="connsiteY2" fmla="*/ 828905 h 963669"/>
                    <a:gd name="connsiteX3" fmla="*/ 0 w 1119974"/>
                    <a:gd name="connsiteY3" fmla="*/ 0 h 963669"/>
                    <a:gd name="connsiteX4" fmla="*/ 467571 w 1119974"/>
                    <a:gd name="connsiteY4" fmla="*/ 223120 h 963669"/>
                    <a:gd name="connsiteX0" fmla="*/ 467571 w 1119974"/>
                    <a:gd name="connsiteY0" fmla="*/ 223120 h 963669"/>
                    <a:gd name="connsiteX1" fmla="*/ 1119974 w 1119974"/>
                    <a:gd name="connsiteY1" fmla="*/ 963669 h 963669"/>
                    <a:gd name="connsiteX2" fmla="*/ 827433 w 1119974"/>
                    <a:gd name="connsiteY2" fmla="*/ 828905 h 963669"/>
                    <a:gd name="connsiteX3" fmla="*/ 0 w 1119974"/>
                    <a:gd name="connsiteY3" fmla="*/ 0 h 963669"/>
                    <a:gd name="connsiteX4" fmla="*/ 467571 w 1119974"/>
                    <a:gd name="connsiteY4" fmla="*/ 223120 h 963669"/>
                    <a:gd name="connsiteX0" fmla="*/ 515242 w 1167645"/>
                    <a:gd name="connsiteY0" fmla="*/ 266457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4" fmla="*/ 515242 w 1167645"/>
                    <a:gd name="connsiteY4" fmla="*/ 266457 h 1007006"/>
                    <a:gd name="connsiteX0" fmla="*/ 515242 w 1167645"/>
                    <a:gd name="connsiteY0" fmla="*/ 266457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4" fmla="*/ 515242 w 1167645"/>
                    <a:gd name="connsiteY4" fmla="*/ 266457 h 1007006"/>
                    <a:gd name="connsiteX0" fmla="*/ 515242 w 1167645"/>
                    <a:gd name="connsiteY0" fmla="*/ 266457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4" fmla="*/ 515242 w 1167645"/>
                    <a:gd name="connsiteY4" fmla="*/ 266457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67645"/>
                    <a:gd name="connsiteY0" fmla="*/ 0 h 1007006"/>
                    <a:gd name="connsiteX1" fmla="*/ 1167645 w 1167645"/>
                    <a:gd name="connsiteY1" fmla="*/ 1007006 h 1007006"/>
                    <a:gd name="connsiteX2" fmla="*/ 875104 w 1167645"/>
                    <a:gd name="connsiteY2" fmla="*/ 872242 h 1007006"/>
                    <a:gd name="connsiteX3" fmla="*/ 0 w 1167645"/>
                    <a:gd name="connsiteY3" fmla="*/ 0 h 1007006"/>
                    <a:gd name="connsiteX0" fmla="*/ 0 w 1174788"/>
                    <a:gd name="connsiteY0" fmla="*/ 0 h 1016531"/>
                    <a:gd name="connsiteX1" fmla="*/ 1174788 w 1174788"/>
                    <a:gd name="connsiteY1" fmla="*/ 1016531 h 1016531"/>
                    <a:gd name="connsiteX2" fmla="*/ 882247 w 1174788"/>
                    <a:gd name="connsiteY2" fmla="*/ 881767 h 1016531"/>
                    <a:gd name="connsiteX3" fmla="*/ 0 w 1174788"/>
                    <a:gd name="connsiteY3" fmla="*/ 0 h 1016531"/>
                    <a:gd name="connsiteX0" fmla="*/ 0 w 1165263"/>
                    <a:gd name="connsiteY0" fmla="*/ 0 h 1018912"/>
                    <a:gd name="connsiteX1" fmla="*/ 1165263 w 1165263"/>
                    <a:gd name="connsiteY1" fmla="*/ 1018912 h 1018912"/>
                    <a:gd name="connsiteX2" fmla="*/ 882247 w 1165263"/>
                    <a:gd name="connsiteY2" fmla="*/ 881767 h 1018912"/>
                    <a:gd name="connsiteX3" fmla="*/ 0 w 1165263"/>
                    <a:gd name="connsiteY3" fmla="*/ 0 h 1018912"/>
                    <a:gd name="connsiteX0" fmla="*/ 0 w 1165263"/>
                    <a:gd name="connsiteY0" fmla="*/ 0 h 1018912"/>
                    <a:gd name="connsiteX1" fmla="*/ 1165263 w 1165263"/>
                    <a:gd name="connsiteY1" fmla="*/ 1018912 h 1018912"/>
                    <a:gd name="connsiteX2" fmla="*/ 875103 w 1165263"/>
                    <a:gd name="connsiteY2" fmla="*/ 884149 h 1018912"/>
                    <a:gd name="connsiteX3" fmla="*/ 0 w 1165263"/>
                    <a:gd name="connsiteY3" fmla="*/ 0 h 1018912"/>
                    <a:gd name="connsiteX0" fmla="*/ 0 w 1165263"/>
                    <a:gd name="connsiteY0" fmla="*/ 0 h 1018912"/>
                    <a:gd name="connsiteX1" fmla="*/ 1165263 w 1165263"/>
                    <a:gd name="connsiteY1" fmla="*/ 1018912 h 1018912"/>
                    <a:gd name="connsiteX2" fmla="*/ 875103 w 1165263"/>
                    <a:gd name="connsiteY2" fmla="*/ 884149 h 1018912"/>
                    <a:gd name="connsiteX3" fmla="*/ 0 w 1165263"/>
                    <a:gd name="connsiteY3" fmla="*/ 0 h 1018912"/>
                    <a:gd name="connsiteX0" fmla="*/ 0 w 1165263"/>
                    <a:gd name="connsiteY0" fmla="*/ 0 h 1018912"/>
                    <a:gd name="connsiteX1" fmla="*/ 1165263 w 1165263"/>
                    <a:gd name="connsiteY1" fmla="*/ 1018912 h 1018912"/>
                    <a:gd name="connsiteX2" fmla="*/ 875103 w 1165263"/>
                    <a:gd name="connsiteY2" fmla="*/ 884149 h 1018912"/>
                    <a:gd name="connsiteX3" fmla="*/ 0 w 1165263"/>
                    <a:gd name="connsiteY3" fmla="*/ 0 h 1018912"/>
                    <a:gd name="connsiteX0" fmla="*/ 0 w 1165263"/>
                    <a:gd name="connsiteY0" fmla="*/ 0 h 1018912"/>
                    <a:gd name="connsiteX1" fmla="*/ 1165263 w 1165263"/>
                    <a:gd name="connsiteY1" fmla="*/ 1018912 h 1018912"/>
                    <a:gd name="connsiteX2" fmla="*/ 875103 w 1165263"/>
                    <a:gd name="connsiteY2" fmla="*/ 884149 h 1018912"/>
                    <a:gd name="connsiteX3" fmla="*/ 0 w 1165263"/>
                    <a:gd name="connsiteY3" fmla="*/ 0 h 1018912"/>
                    <a:gd name="connsiteX0" fmla="*/ 0 w 1165263"/>
                    <a:gd name="connsiteY0" fmla="*/ 0 h 1021293"/>
                    <a:gd name="connsiteX1" fmla="*/ 1165263 w 1165263"/>
                    <a:gd name="connsiteY1" fmla="*/ 1021293 h 1021293"/>
                    <a:gd name="connsiteX2" fmla="*/ 875103 w 1165263"/>
                    <a:gd name="connsiteY2" fmla="*/ 884149 h 1021293"/>
                    <a:gd name="connsiteX3" fmla="*/ 0 w 1165263"/>
                    <a:gd name="connsiteY3" fmla="*/ 0 h 1021293"/>
                    <a:gd name="connsiteX0" fmla="*/ 0 w 1172407"/>
                    <a:gd name="connsiteY0" fmla="*/ 0 h 1018911"/>
                    <a:gd name="connsiteX1" fmla="*/ 1172407 w 1172407"/>
                    <a:gd name="connsiteY1" fmla="*/ 1018911 h 1018911"/>
                    <a:gd name="connsiteX2" fmla="*/ 875103 w 1172407"/>
                    <a:gd name="connsiteY2" fmla="*/ 884149 h 1018911"/>
                    <a:gd name="connsiteX3" fmla="*/ 0 w 1172407"/>
                    <a:gd name="connsiteY3" fmla="*/ 0 h 1018911"/>
                    <a:gd name="connsiteX0" fmla="*/ 0 w 1167644"/>
                    <a:gd name="connsiteY0" fmla="*/ 0 h 1018911"/>
                    <a:gd name="connsiteX1" fmla="*/ 1167644 w 1167644"/>
                    <a:gd name="connsiteY1" fmla="*/ 1018911 h 1018911"/>
                    <a:gd name="connsiteX2" fmla="*/ 875103 w 1167644"/>
                    <a:gd name="connsiteY2" fmla="*/ 884149 h 1018911"/>
                    <a:gd name="connsiteX3" fmla="*/ 0 w 1167644"/>
                    <a:gd name="connsiteY3" fmla="*/ 0 h 1018911"/>
                    <a:gd name="connsiteX0" fmla="*/ 0 w 1167644"/>
                    <a:gd name="connsiteY0" fmla="*/ 0 h 1018911"/>
                    <a:gd name="connsiteX1" fmla="*/ 1167644 w 1167644"/>
                    <a:gd name="connsiteY1" fmla="*/ 1018911 h 1018911"/>
                    <a:gd name="connsiteX2" fmla="*/ 875103 w 1167644"/>
                    <a:gd name="connsiteY2" fmla="*/ 884149 h 1018911"/>
                    <a:gd name="connsiteX3" fmla="*/ 0 w 1167644"/>
                    <a:gd name="connsiteY3" fmla="*/ 0 h 1018911"/>
                    <a:gd name="connsiteX0" fmla="*/ 0 w 1160500"/>
                    <a:gd name="connsiteY0" fmla="*/ 0 h 1018911"/>
                    <a:gd name="connsiteX1" fmla="*/ 1160500 w 1160500"/>
                    <a:gd name="connsiteY1" fmla="*/ 1018911 h 1018911"/>
                    <a:gd name="connsiteX2" fmla="*/ 867959 w 1160500"/>
                    <a:gd name="connsiteY2" fmla="*/ 884149 h 1018911"/>
                    <a:gd name="connsiteX3" fmla="*/ 0 w 1160500"/>
                    <a:gd name="connsiteY3" fmla="*/ 0 h 1018911"/>
                    <a:gd name="connsiteX0" fmla="*/ 0 w 1160500"/>
                    <a:gd name="connsiteY0" fmla="*/ 0 h 1018911"/>
                    <a:gd name="connsiteX1" fmla="*/ 1160500 w 1160500"/>
                    <a:gd name="connsiteY1" fmla="*/ 1018911 h 1018911"/>
                    <a:gd name="connsiteX2" fmla="*/ 867959 w 1160500"/>
                    <a:gd name="connsiteY2" fmla="*/ 884149 h 1018911"/>
                    <a:gd name="connsiteX3" fmla="*/ 0 w 1160500"/>
                    <a:gd name="connsiteY3" fmla="*/ 0 h 1018911"/>
                    <a:gd name="connsiteX0" fmla="*/ 0 w 1160500"/>
                    <a:gd name="connsiteY0" fmla="*/ 0 h 1018911"/>
                    <a:gd name="connsiteX1" fmla="*/ 1160500 w 1160500"/>
                    <a:gd name="connsiteY1" fmla="*/ 1018911 h 1018911"/>
                    <a:gd name="connsiteX2" fmla="*/ 867959 w 1160500"/>
                    <a:gd name="connsiteY2" fmla="*/ 884149 h 1018911"/>
                    <a:gd name="connsiteX3" fmla="*/ 0 w 1160500"/>
                    <a:gd name="connsiteY3" fmla="*/ 0 h 1018911"/>
                    <a:gd name="connsiteX0" fmla="*/ 0 w 1158088"/>
                    <a:gd name="connsiteY0" fmla="*/ 0 h 1024946"/>
                    <a:gd name="connsiteX1" fmla="*/ 1158088 w 1158088"/>
                    <a:gd name="connsiteY1" fmla="*/ 1024946 h 1024946"/>
                    <a:gd name="connsiteX2" fmla="*/ 865547 w 1158088"/>
                    <a:gd name="connsiteY2" fmla="*/ 890184 h 1024946"/>
                    <a:gd name="connsiteX3" fmla="*/ 0 w 1158088"/>
                    <a:gd name="connsiteY3" fmla="*/ 0 h 1024946"/>
                    <a:gd name="connsiteX0" fmla="*/ 0 w 1158088"/>
                    <a:gd name="connsiteY0" fmla="*/ 0 h 1024946"/>
                    <a:gd name="connsiteX1" fmla="*/ 1158088 w 1158088"/>
                    <a:gd name="connsiteY1" fmla="*/ 1024946 h 1024946"/>
                    <a:gd name="connsiteX2" fmla="*/ 865547 w 1158088"/>
                    <a:gd name="connsiteY2" fmla="*/ 890184 h 1024946"/>
                    <a:gd name="connsiteX3" fmla="*/ 0 w 1158088"/>
                    <a:gd name="connsiteY3" fmla="*/ 0 h 1024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8088" h="1024946">
                      <a:moveTo>
                        <a:pt x="0" y="0"/>
                      </a:moveTo>
                      <a:cubicBezTo>
                        <a:pt x="695995" y="281858"/>
                        <a:pt x="1149390" y="683745"/>
                        <a:pt x="1158088" y="1024946"/>
                      </a:cubicBezTo>
                      <a:lnTo>
                        <a:pt x="865547" y="890184"/>
                      </a:lnTo>
                      <a:cubicBezTo>
                        <a:pt x="825277" y="670457"/>
                        <a:pt x="447443" y="313352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63000">
                      <a:schemeClr val="accent1"/>
                    </a:gs>
                    <a:gs pos="29000">
                      <a:schemeClr val="accent1">
                        <a:lumMod val="50000"/>
                      </a:schemeClr>
                    </a:gs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/>
                    </a:gs>
                  </a:gsLst>
                  <a:lin ang="36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7" name="Group 35">
                <a:extLst>
                  <a:ext uri="{FF2B5EF4-FFF2-40B4-BE49-F238E27FC236}">
                    <a16:creationId xmlns:a16="http://schemas.microsoft.com/office/drawing/2014/main" id="{ECD62100-CBE8-46CD-B4BE-F80A1FE1CADE}"/>
                  </a:ext>
                </a:extLst>
              </p:cNvPr>
              <p:cNvGrpSpPr/>
              <p:nvPr/>
            </p:nvGrpSpPr>
            <p:grpSpPr>
              <a:xfrm rot="16200000">
                <a:off x="1794691" y="2786385"/>
                <a:ext cx="1769714" cy="2866407"/>
                <a:chOff x="1950887" y="-1"/>
                <a:chExt cx="1414279" cy="2866407"/>
              </a:xfrm>
              <a:gradFill>
                <a:gsLst>
                  <a:gs pos="0">
                    <a:srgbClr val="92D050">
                      <a:lumMod val="30000"/>
                    </a:srgbClr>
                  </a:gs>
                  <a:gs pos="65000">
                    <a:srgbClr val="92D050"/>
                  </a:gs>
                  <a:gs pos="100000">
                    <a:srgbClr val="92D050"/>
                  </a:gs>
                </a:gsLst>
                <a:lin ang="14400000" scaled="0"/>
              </a:gradFill>
            </p:grpSpPr>
            <p:sp>
              <p:nvSpPr>
                <p:cNvPr id="58" name="Rectangle 24">
                  <a:extLst>
                    <a:ext uri="{FF2B5EF4-FFF2-40B4-BE49-F238E27FC236}">
                      <a16:creationId xmlns:a16="http://schemas.microsoft.com/office/drawing/2014/main" id="{4789A10F-AF00-4215-9363-3AF376B9FA3F}"/>
                    </a:ext>
                  </a:extLst>
                </p:cNvPr>
                <p:cNvSpPr/>
                <p:nvPr/>
              </p:nvSpPr>
              <p:spPr>
                <a:xfrm>
                  <a:off x="1950887" y="-1"/>
                  <a:ext cx="1414279" cy="2045803"/>
                </a:xfrm>
                <a:custGeom>
                  <a:avLst/>
                  <a:gdLst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0 w 1412807"/>
                    <a:gd name="connsiteY3" fmla="*/ 204580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85512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824788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80745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6782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81452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98787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98787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77119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77119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678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2450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4334 w 1412807"/>
                    <a:gd name="connsiteY3" fmla="*/ 1742450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6715 w 1412807"/>
                    <a:gd name="connsiteY3" fmla="*/ 1621006 h 2045803"/>
                    <a:gd name="connsiteX4" fmla="*/ 0 w 1412807"/>
                    <a:gd name="connsiteY4" fmla="*/ 0 h 2045803"/>
                    <a:gd name="connsiteX0" fmla="*/ 1472 w 1414279"/>
                    <a:gd name="connsiteY0" fmla="*/ 0 h 2045803"/>
                    <a:gd name="connsiteX1" fmla="*/ 1414279 w 1414279"/>
                    <a:gd name="connsiteY1" fmla="*/ 0 h 2045803"/>
                    <a:gd name="connsiteX2" fmla="*/ 1414279 w 1414279"/>
                    <a:gd name="connsiteY2" fmla="*/ 2045803 h 2045803"/>
                    <a:gd name="connsiteX3" fmla="*/ 3424 w 1414279"/>
                    <a:gd name="connsiteY3" fmla="*/ 1561474 h 2045803"/>
                    <a:gd name="connsiteX4" fmla="*/ 1472 w 1414279"/>
                    <a:gd name="connsiteY4" fmla="*/ 0 h 204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4279" h="2045803">
                      <a:moveTo>
                        <a:pt x="1472" y="0"/>
                      </a:moveTo>
                      <a:lnTo>
                        <a:pt x="1414279" y="0"/>
                      </a:lnTo>
                      <a:lnTo>
                        <a:pt x="1414279" y="2045803"/>
                      </a:lnTo>
                      <a:lnTo>
                        <a:pt x="3424" y="1561474"/>
                      </a:lnTo>
                      <a:cubicBezTo>
                        <a:pt x="-5243" y="951767"/>
                        <a:pt x="5806" y="618374"/>
                        <a:pt x="1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Freeform 31">
                  <a:extLst>
                    <a:ext uri="{FF2B5EF4-FFF2-40B4-BE49-F238E27FC236}">
                      <a16:creationId xmlns:a16="http://schemas.microsoft.com/office/drawing/2014/main" id="{6D75EA40-F549-4436-A784-C767405DF9D4}"/>
                    </a:ext>
                  </a:extLst>
                </p:cNvPr>
                <p:cNvSpPr/>
                <p:nvPr/>
              </p:nvSpPr>
              <p:spPr>
                <a:xfrm>
                  <a:off x="1955039" y="1552780"/>
                  <a:ext cx="1399862" cy="1313626"/>
                </a:xfrm>
                <a:custGeom>
                  <a:avLst/>
                  <a:gdLst>
                    <a:gd name="connsiteX0" fmla="*/ 0 w 1447061"/>
                    <a:gd name="connsiteY0" fmla="*/ 0 h 870011"/>
                    <a:gd name="connsiteX1" fmla="*/ 1447061 w 1447061"/>
                    <a:gd name="connsiteY1" fmla="*/ 17755 h 870011"/>
                    <a:gd name="connsiteX2" fmla="*/ 1402672 w 1447061"/>
                    <a:gd name="connsiteY2" fmla="*/ 870011 h 870011"/>
                    <a:gd name="connsiteX3" fmla="*/ 0 w 1447061"/>
                    <a:gd name="connsiteY3" fmla="*/ 0 h 870011"/>
                    <a:gd name="connsiteX0" fmla="*/ 0 w 1402672"/>
                    <a:gd name="connsiteY0" fmla="*/ 0 h 870011"/>
                    <a:gd name="connsiteX1" fmla="*/ 1402672 w 1402672"/>
                    <a:gd name="connsiteY1" fmla="*/ 26633 h 870011"/>
                    <a:gd name="connsiteX2" fmla="*/ 1402672 w 1402672"/>
                    <a:gd name="connsiteY2" fmla="*/ 870011 h 870011"/>
                    <a:gd name="connsiteX3" fmla="*/ 0 w 1402672"/>
                    <a:gd name="connsiteY3" fmla="*/ 0 h 870011"/>
                    <a:gd name="connsiteX0" fmla="*/ 0 w 1402672"/>
                    <a:gd name="connsiteY0" fmla="*/ 0 h 870011"/>
                    <a:gd name="connsiteX1" fmla="*/ 1402672 w 1402672"/>
                    <a:gd name="connsiteY1" fmla="*/ 0 h 870011"/>
                    <a:gd name="connsiteX2" fmla="*/ 1402672 w 1402672"/>
                    <a:gd name="connsiteY2" fmla="*/ 870011 h 870011"/>
                    <a:gd name="connsiteX3" fmla="*/ 0 w 1402672"/>
                    <a:gd name="connsiteY3" fmla="*/ 0 h 870011"/>
                    <a:gd name="connsiteX0" fmla="*/ 0 w 1402672"/>
                    <a:gd name="connsiteY0" fmla="*/ 0 h 825623"/>
                    <a:gd name="connsiteX1" fmla="*/ 1402672 w 1402672"/>
                    <a:gd name="connsiteY1" fmla="*/ 0 h 825623"/>
                    <a:gd name="connsiteX2" fmla="*/ 1402672 w 1402672"/>
                    <a:gd name="connsiteY2" fmla="*/ 825623 h 825623"/>
                    <a:gd name="connsiteX3" fmla="*/ 0 w 1402672"/>
                    <a:gd name="connsiteY3" fmla="*/ 0 h 825623"/>
                    <a:gd name="connsiteX0" fmla="*/ 0 w 1402672"/>
                    <a:gd name="connsiteY0" fmla="*/ 0 h 816745"/>
                    <a:gd name="connsiteX1" fmla="*/ 1402672 w 1402672"/>
                    <a:gd name="connsiteY1" fmla="*/ 0 h 816745"/>
                    <a:gd name="connsiteX2" fmla="*/ 1402672 w 1402672"/>
                    <a:gd name="connsiteY2" fmla="*/ 816745 h 816745"/>
                    <a:gd name="connsiteX3" fmla="*/ 0 w 1402672"/>
                    <a:gd name="connsiteY3" fmla="*/ 0 h 816745"/>
                    <a:gd name="connsiteX0" fmla="*/ 0 w 1420427"/>
                    <a:gd name="connsiteY0" fmla="*/ 0 h 843378"/>
                    <a:gd name="connsiteX1" fmla="*/ 1402672 w 1420427"/>
                    <a:gd name="connsiteY1" fmla="*/ 0 h 843378"/>
                    <a:gd name="connsiteX2" fmla="*/ 1420427 w 1420427"/>
                    <a:gd name="connsiteY2" fmla="*/ 843378 h 843378"/>
                    <a:gd name="connsiteX3" fmla="*/ 0 w 1420427"/>
                    <a:gd name="connsiteY3" fmla="*/ 0 h 843378"/>
                    <a:gd name="connsiteX0" fmla="*/ 0 w 1420427"/>
                    <a:gd name="connsiteY0" fmla="*/ 0 h 807867"/>
                    <a:gd name="connsiteX1" fmla="*/ 1402672 w 1420427"/>
                    <a:gd name="connsiteY1" fmla="*/ 0 h 807867"/>
                    <a:gd name="connsiteX2" fmla="*/ 1420427 w 1420427"/>
                    <a:gd name="connsiteY2" fmla="*/ 807867 h 807867"/>
                    <a:gd name="connsiteX3" fmla="*/ 0 w 1420427"/>
                    <a:gd name="connsiteY3" fmla="*/ 0 h 807867"/>
                    <a:gd name="connsiteX0" fmla="*/ 0 w 1402672"/>
                    <a:gd name="connsiteY0" fmla="*/ 0 h 807867"/>
                    <a:gd name="connsiteX1" fmla="*/ 1402672 w 1402672"/>
                    <a:gd name="connsiteY1" fmla="*/ 0 h 807867"/>
                    <a:gd name="connsiteX2" fmla="*/ 1393794 w 1402672"/>
                    <a:gd name="connsiteY2" fmla="*/ 807867 h 807867"/>
                    <a:gd name="connsiteX3" fmla="*/ 0 w 1402672"/>
                    <a:gd name="connsiteY3" fmla="*/ 0 h 807867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50 w 1398730"/>
                    <a:gd name="connsiteY0" fmla="*/ 0 h 1137224"/>
                    <a:gd name="connsiteX1" fmla="*/ 1394055 w 1398730"/>
                    <a:gd name="connsiteY1" fmla="*/ 238351 h 1137224"/>
                    <a:gd name="connsiteX2" fmla="*/ 1398178 w 1398730"/>
                    <a:gd name="connsiteY2" fmla="*/ 1137224 h 1137224"/>
                    <a:gd name="connsiteX3" fmla="*/ 50 w 1398730"/>
                    <a:gd name="connsiteY3" fmla="*/ 0 h 1137224"/>
                    <a:gd name="connsiteX0" fmla="*/ 50 w 1402914"/>
                    <a:gd name="connsiteY0" fmla="*/ 0 h 1145892"/>
                    <a:gd name="connsiteX1" fmla="*/ 1394055 w 1402914"/>
                    <a:gd name="connsiteY1" fmla="*/ 238351 h 1145892"/>
                    <a:gd name="connsiteX2" fmla="*/ 1402511 w 1402914"/>
                    <a:gd name="connsiteY2" fmla="*/ 1145892 h 1145892"/>
                    <a:gd name="connsiteX3" fmla="*/ 50 w 1402914"/>
                    <a:gd name="connsiteY3" fmla="*/ 0 h 1145892"/>
                    <a:gd name="connsiteX0" fmla="*/ 51 w 1402915"/>
                    <a:gd name="connsiteY0" fmla="*/ 0 h 1145892"/>
                    <a:gd name="connsiteX1" fmla="*/ 1394056 w 1402915"/>
                    <a:gd name="connsiteY1" fmla="*/ 238351 h 1145892"/>
                    <a:gd name="connsiteX2" fmla="*/ 1402512 w 1402915"/>
                    <a:gd name="connsiteY2" fmla="*/ 1145892 h 1145892"/>
                    <a:gd name="connsiteX3" fmla="*/ 51 w 1402915"/>
                    <a:gd name="connsiteY3" fmla="*/ 0 h 1145892"/>
                    <a:gd name="connsiteX0" fmla="*/ 53 w 1402917"/>
                    <a:gd name="connsiteY0" fmla="*/ 0 h 1145892"/>
                    <a:gd name="connsiteX1" fmla="*/ 1394058 w 1402917"/>
                    <a:gd name="connsiteY1" fmla="*/ 238351 h 1145892"/>
                    <a:gd name="connsiteX2" fmla="*/ 1402514 w 1402917"/>
                    <a:gd name="connsiteY2" fmla="*/ 1145892 h 1145892"/>
                    <a:gd name="connsiteX3" fmla="*/ 53 w 1402917"/>
                    <a:gd name="connsiteY3" fmla="*/ 0 h 1145892"/>
                    <a:gd name="connsiteX0" fmla="*/ 52 w 1402916"/>
                    <a:gd name="connsiteY0" fmla="*/ 0 h 1145892"/>
                    <a:gd name="connsiteX1" fmla="*/ 1394057 w 1402916"/>
                    <a:gd name="connsiteY1" fmla="*/ 238351 h 1145892"/>
                    <a:gd name="connsiteX2" fmla="*/ 1402513 w 1402916"/>
                    <a:gd name="connsiteY2" fmla="*/ 1145892 h 1145892"/>
                    <a:gd name="connsiteX3" fmla="*/ 52 w 1402916"/>
                    <a:gd name="connsiteY3" fmla="*/ 0 h 1145892"/>
                    <a:gd name="connsiteX0" fmla="*/ 52 w 1402513"/>
                    <a:gd name="connsiteY0" fmla="*/ 0 h 1145892"/>
                    <a:gd name="connsiteX1" fmla="*/ 1394057 w 1402513"/>
                    <a:gd name="connsiteY1" fmla="*/ 238351 h 1145892"/>
                    <a:gd name="connsiteX2" fmla="*/ 1402513 w 1402513"/>
                    <a:gd name="connsiteY2" fmla="*/ 1145892 h 1145892"/>
                    <a:gd name="connsiteX3" fmla="*/ 52 w 1402513"/>
                    <a:gd name="connsiteY3" fmla="*/ 0 h 1145892"/>
                    <a:gd name="connsiteX0" fmla="*/ 52 w 1406847"/>
                    <a:gd name="connsiteY0" fmla="*/ 0 h 1150225"/>
                    <a:gd name="connsiteX1" fmla="*/ 1394057 w 1406847"/>
                    <a:gd name="connsiteY1" fmla="*/ 238351 h 1150225"/>
                    <a:gd name="connsiteX2" fmla="*/ 1406847 w 1406847"/>
                    <a:gd name="connsiteY2" fmla="*/ 1150225 h 1150225"/>
                    <a:gd name="connsiteX3" fmla="*/ 52 w 1406847"/>
                    <a:gd name="connsiteY3" fmla="*/ 0 h 1150225"/>
                    <a:gd name="connsiteX0" fmla="*/ 0 w 1406795"/>
                    <a:gd name="connsiteY0" fmla="*/ 0 h 1150225"/>
                    <a:gd name="connsiteX1" fmla="*/ 1394005 w 1406795"/>
                    <a:gd name="connsiteY1" fmla="*/ 238351 h 1150225"/>
                    <a:gd name="connsiteX2" fmla="*/ 1406795 w 1406795"/>
                    <a:gd name="connsiteY2" fmla="*/ 1150225 h 1150225"/>
                    <a:gd name="connsiteX3" fmla="*/ 0 w 1406795"/>
                    <a:gd name="connsiteY3" fmla="*/ 0 h 1150225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8338"/>
                    <a:gd name="connsiteY0" fmla="*/ 0 h 1106889"/>
                    <a:gd name="connsiteX1" fmla="*/ 1398338 w 1398338"/>
                    <a:gd name="connsiteY1" fmla="*/ 251352 h 1106889"/>
                    <a:gd name="connsiteX2" fmla="*/ 1255117 w 1398338"/>
                    <a:gd name="connsiteY2" fmla="*/ 1106889 h 1106889"/>
                    <a:gd name="connsiteX3" fmla="*/ 0 w 1398338"/>
                    <a:gd name="connsiteY3" fmla="*/ 0 h 1106889"/>
                    <a:gd name="connsiteX0" fmla="*/ 0 w 1402671"/>
                    <a:gd name="connsiteY0" fmla="*/ 0 h 1106889"/>
                    <a:gd name="connsiteX1" fmla="*/ 1402671 w 1402671"/>
                    <a:gd name="connsiteY1" fmla="*/ 247018 h 1106889"/>
                    <a:gd name="connsiteX2" fmla="*/ 1255117 w 1402671"/>
                    <a:gd name="connsiteY2" fmla="*/ 1106889 h 1106889"/>
                    <a:gd name="connsiteX3" fmla="*/ 0 w 1402671"/>
                    <a:gd name="connsiteY3" fmla="*/ 0 h 1106889"/>
                    <a:gd name="connsiteX0" fmla="*/ 0 w 1402671"/>
                    <a:gd name="connsiteY0" fmla="*/ 0 h 1106889"/>
                    <a:gd name="connsiteX1" fmla="*/ 1402671 w 1402671"/>
                    <a:gd name="connsiteY1" fmla="*/ 247018 h 1106889"/>
                    <a:gd name="connsiteX2" fmla="*/ 1255117 w 1402671"/>
                    <a:gd name="connsiteY2" fmla="*/ 1106889 h 1106889"/>
                    <a:gd name="connsiteX3" fmla="*/ 0 w 1402671"/>
                    <a:gd name="connsiteY3" fmla="*/ 0 h 1106889"/>
                    <a:gd name="connsiteX0" fmla="*/ 0 w 1402671"/>
                    <a:gd name="connsiteY0" fmla="*/ 0 h 1085221"/>
                    <a:gd name="connsiteX1" fmla="*/ 1402671 w 1402671"/>
                    <a:gd name="connsiteY1" fmla="*/ 247018 h 1085221"/>
                    <a:gd name="connsiteX2" fmla="*/ 1263785 w 1402671"/>
                    <a:gd name="connsiteY2" fmla="*/ 1085221 h 1085221"/>
                    <a:gd name="connsiteX3" fmla="*/ 0 w 1402671"/>
                    <a:gd name="connsiteY3" fmla="*/ 0 h 1085221"/>
                    <a:gd name="connsiteX0" fmla="*/ 0 w 1402671"/>
                    <a:gd name="connsiteY0" fmla="*/ 0 h 1080887"/>
                    <a:gd name="connsiteX1" fmla="*/ 1402671 w 1402671"/>
                    <a:gd name="connsiteY1" fmla="*/ 247018 h 1080887"/>
                    <a:gd name="connsiteX2" fmla="*/ 1246450 w 1402671"/>
                    <a:gd name="connsiteY2" fmla="*/ 1080887 h 1080887"/>
                    <a:gd name="connsiteX3" fmla="*/ 0 w 1402671"/>
                    <a:gd name="connsiteY3" fmla="*/ 0 h 1080887"/>
                    <a:gd name="connsiteX0" fmla="*/ 0 w 1402671"/>
                    <a:gd name="connsiteY0" fmla="*/ 0 h 1067887"/>
                    <a:gd name="connsiteX1" fmla="*/ 1402671 w 1402671"/>
                    <a:gd name="connsiteY1" fmla="*/ 247018 h 1067887"/>
                    <a:gd name="connsiteX2" fmla="*/ 1263784 w 1402671"/>
                    <a:gd name="connsiteY2" fmla="*/ 1067887 h 1067887"/>
                    <a:gd name="connsiteX3" fmla="*/ 0 w 1402671"/>
                    <a:gd name="connsiteY3" fmla="*/ 0 h 1067887"/>
                    <a:gd name="connsiteX0" fmla="*/ 0 w 1402671"/>
                    <a:gd name="connsiteY0" fmla="*/ 0 h 1067887"/>
                    <a:gd name="connsiteX1" fmla="*/ 1402671 w 1402671"/>
                    <a:gd name="connsiteY1" fmla="*/ 247018 h 1067887"/>
                    <a:gd name="connsiteX2" fmla="*/ 1263784 w 1402671"/>
                    <a:gd name="connsiteY2" fmla="*/ 1067887 h 1067887"/>
                    <a:gd name="connsiteX3" fmla="*/ 0 w 1402671"/>
                    <a:gd name="connsiteY3" fmla="*/ 0 h 1067887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79268"/>
                    <a:gd name="connsiteX1" fmla="*/ 1407005 w 1407005"/>
                    <a:gd name="connsiteY1" fmla="*/ 299022 h 1179268"/>
                    <a:gd name="connsiteX2" fmla="*/ 1345138 w 1407005"/>
                    <a:gd name="connsiteY2" fmla="*/ 1179268 h 1179268"/>
                    <a:gd name="connsiteX3" fmla="*/ 0 w 1407005"/>
                    <a:gd name="connsiteY3" fmla="*/ 0 h 1179268"/>
                    <a:gd name="connsiteX0" fmla="*/ 0 w 1407005"/>
                    <a:gd name="connsiteY0" fmla="*/ 0 h 1179268"/>
                    <a:gd name="connsiteX1" fmla="*/ 1407005 w 1407005"/>
                    <a:gd name="connsiteY1" fmla="*/ 299022 h 1179268"/>
                    <a:gd name="connsiteX2" fmla="*/ 1345138 w 1407005"/>
                    <a:gd name="connsiteY2" fmla="*/ 1179268 h 1179268"/>
                    <a:gd name="connsiteX3" fmla="*/ 0 w 1407005"/>
                    <a:gd name="connsiteY3" fmla="*/ 0 h 1179268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214894"/>
                    <a:gd name="connsiteX1" fmla="*/ 1407005 w 1407005"/>
                    <a:gd name="connsiteY1" fmla="*/ 299022 h 1214894"/>
                    <a:gd name="connsiteX2" fmla="*/ 1404515 w 1407005"/>
                    <a:gd name="connsiteY2" fmla="*/ 1214894 h 1214894"/>
                    <a:gd name="connsiteX3" fmla="*/ 0 w 1407005"/>
                    <a:gd name="connsiteY3" fmla="*/ 0 h 1214894"/>
                    <a:gd name="connsiteX0" fmla="*/ 0 w 1409956"/>
                    <a:gd name="connsiteY0" fmla="*/ 0 h 1214894"/>
                    <a:gd name="connsiteX1" fmla="*/ 1407005 w 1409956"/>
                    <a:gd name="connsiteY1" fmla="*/ 299022 h 1214894"/>
                    <a:gd name="connsiteX2" fmla="*/ 1404515 w 1409956"/>
                    <a:gd name="connsiteY2" fmla="*/ 1214894 h 1214894"/>
                    <a:gd name="connsiteX3" fmla="*/ 0 w 1409956"/>
                    <a:gd name="connsiteY3" fmla="*/ 0 h 1214894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7005"/>
                    <a:gd name="connsiteY0" fmla="*/ 0 h 1131767"/>
                    <a:gd name="connsiteX1" fmla="*/ 1407005 w 1407005"/>
                    <a:gd name="connsiteY1" fmla="*/ 299022 h 1131767"/>
                    <a:gd name="connsiteX2" fmla="*/ 1285762 w 1407005"/>
                    <a:gd name="connsiteY2" fmla="*/ 1131767 h 1131767"/>
                    <a:gd name="connsiteX3" fmla="*/ 0 w 1407005"/>
                    <a:gd name="connsiteY3" fmla="*/ 0 h 1131767"/>
                    <a:gd name="connsiteX0" fmla="*/ 0 w 1409386"/>
                    <a:gd name="connsiteY0" fmla="*/ 0 h 1310361"/>
                    <a:gd name="connsiteX1" fmla="*/ 1409386 w 1409386"/>
                    <a:gd name="connsiteY1" fmla="*/ 477616 h 1310361"/>
                    <a:gd name="connsiteX2" fmla="*/ 1288143 w 1409386"/>
                    <a:gd name="connsiteY2" fmla="*/ 1310361 h 1310361"/>
                    <a:gd name="connsiteX3" fmla="*/ 0 w 1409386"/>
                    <a:gd name="connsiteY3" fmla="*/ 0 h 1310361"/>
                    <a:gd name="connsiteX0" fmla="*/ 0 w 1409386"/>
                    <a:gd name="connsiteY0" fmla="*/ 0 h 1310361"/>
                    <a:gd name="connsiteX1" fmla="*/ 1409386 w 1409386"/>
                    <a:gd name="connsiteY1" fmla="*/ 477616 h 1310361"/>
                    <a:gd name="connsiteX2" fmla="*/ 1288143 w 1409386"/>
                    <a:gd name="connsiteY2" fmla="*/ 1310361 h 1310361"/>
                    <a:gd name="connsiteX3" fmla="*/ 0 w 1409386"/>
                    <a:gd name="connsiteY3" fmla="*/ 0 h 1310361"/>
                    <a:gd name="connsiteX0" fmla="*/ 0 w 1409386"/>
                    <a:gd name="connsiteY0" fmla="*/ 0 h 1310361"/>
                    <a:gd name="connsiteX1" fmla="*/ 1409386 w 1409386"/>
                    <a:gd name="connsiteY1" fmla="*/ 477616 h 1310361"/>
                    <a:gd name="connsiteX2" fmla="*/ 1288143 w 1409386"/>
                    <a:gd name="connsiteY2" fmla="*/ 1310361 h 1310361"/>
                    <a:gd name="connsiteX3" fmla="*/ 0 w 1409386"/>
                    <a:gd name="connsiteY3" fmla="*/ 0 h 1310361"/>
                    <a:gd name="connsiteX0" fmla="*/ 0 w 1409386"/>
                    <a:gd name="connsiteY0" fmla="*/ 0 h 1310361"/>
                    <a:gd name="connsiteX1" fmla="*/ 1409386 w 1409386"/>
                    <a:gd name="connsiteY1" fmla="*/ 477616 h 1310361"/>
                    <a:gd name="connsiteX2" fmla="*/ 1295287 w 1409386"/>
                    <a:gd name="connsiteY2" fmla="*/ 1310361 h 1310361"/>
                    <a:gd name="connsiteX3" fmla="*/ 0 w 1409386"/>
                    <a:gd name="connsiteY3" fmla="*/ 0 h 1310361"/>
                    <a:gd name="connsiteX0" fmla="*/ 0 w 1409386"/>
                    <a:gd name="connsiteY0" fmla="*/ 0 h 1310361"/>
                    <a:gd name="connsiteX1" fmla="*/ 1409386 w 1409386"/>
                    <a:gd name="connsiteY1" fmla="*/ 477616 h 1310361"/>
                    <a:gd name="connsiteX2" fmla="*/ 1295287 w 1409386"/>
                    <a:gd name="connsiteY2" fmla="*/ 1310361 h 1310361"/>
                    <a:gd name="connsiteX3" fmla="*/ 0 w 1409386"/>
                    <a:gd name="connsiteY3" fmla="*/ 0 h 1310361"/>
                    <a:gd name="connsiteX0" fmla="*/ 0 w 1402243"/>
                    <a:gd name="connsiteY0" fmla="*/ 0 h 1310361"/>
                    <a:gd name="connsiteX1" fmla="*/ 1402243 w 1402243"/>
                    <a:gd name="connsiteY1" fmla="*/ 477616 h 1310361"/>
                    <a:gd name="connsiteX2" fmla="*/ 1288144 w 1402243"/>
                    <a:gd name="connsiteY2" fmla="*/ 1310361 h 1310361"/>
                    <a:gd name="connsiteX3" fmla="*/ 0 w 1402243"/>
                    <a:gd name="connsiteY3" fmla="*/ 0 h 1310361"/>
                    <a:gd name="connsiteX0" fmla="*/ 0 w 1402243"/>
                    <a:gd name="connsiteY0" fmla="*/ 0 h 1310361"/>
                    <a:gd name="connsiteX1" fmla="*/ 1402243 w 1402243"/>
                    <a:gd name="connsiteY1" fmla="*/ 477616 h 1310361"/>
                    <a:gd name="connsiteX2" fmla="*/ 1288144 w 1402243"/>
                    <a:gd name="connsiteY2" fmla="*/ 1310361 h 1310361"/>
                    <a:gd name="connsiteX3" fmla="*/ 0 w 1402243"/>
                    <a:gd name="connsiteY3" fmla="*/ 0 h 1310361"/>
                    <a:gd name="connsiteX0" fmla="*/ 0 w 1402243"/>
                    <a:gd name="connsiteY0" fmla="*/ 0 h 1310361"/>
                    <a:gd name="connsiteX1" fmla="*/ 1402243 w 1402243"/>
                    <a:gd name="connsiteY1" fmla="*/ 477616 h 1310361"/>
                    <a:gd name="connsiteX2" fmla="*/ 1288144 w 1402243"/>
                    <a:gd name="connsiteY2" fmla="*/ 1310361 h 1310361"/>
                    <a:gd name="connsiteX3" fmla="*/ 0 w 1402243"/>
                    <a:gd name="connsiteY3" fmla="*/ 0 h 1310361"/>
                    <a:gd name="connsiteX0" fmla="*/ 0 w 1402243"/>
                    <a:gd name="connsiteY0" fmla="*/ 0 h 1305598"/>
                    <a:gd name="connsiteX1" fmla="*/ 1402243 w 1402243"/>
                    <a:gd name="connsiteY1" fmla="*/ 477616 h 1305598"/>
                    <a:gd name="connsiteX2" fmla="*/ 1292907 w 1402243"/>
                    <a:gd name="connsiteY2" fmla="*/ 1305598 h 1305598"/>
                    <a:gd name="connsiteX3" fmla="*/ 0 w 1402243"/>
                    <a:gd name="connsiteY3" fmla="*/ 0 h 1305598"/>
                    <a:gd name="connsiteX0" fmla="*/ 34 w 1402277"/>
                    <a:gd name="connsiteY0" fmla="*/ 0 h 1305598"/>
                    <a:gd name="connsiteX1" fmla="*/ 1402277 w 1402277"/>
                    <a:gd name="connsiteY1" fmla="*/ 477616 h 1305598"/>
                    <a:gd name="connsiteX2" fmla="*/ 1292941 w 1402277"/>
                    <a:gd name="connsiteY2" fmla="*/ 1305598 h 1305598"/>
                    <a:gd name="connsiteX3" fmla="*/ 34 w 1402277"/>
                    <a:gd name="connsiteY3" fmla="*/ 0 h 1305598"/>
                    <a:gd name="connsiteX0" fmla="*/ 37 w 1402280"/>
                    <a:gd name="connsiteY0" fmla="*/ 0 h 1305598"/>
                    <a:gd name="connsiteX1" fmla="*/ 1402280 w 1402280"/>
                    <a:gd name="connsiteY1" fmla="*/ 477616 h 1305598"/>
                    <a:gd name="connsiteX2" fmla="*/ 1292944 w 1402280"/>
                    <a:gd name="connsiteY2" fmla="*/ 1305598 h 1305598"/>
                    <a:gd name="connsiteX3" fmla="*/ 37 w 1402280"/>
                    <a:gd name="connsiteY3" fmla="*/ 0 h 1305598"/>
                    <a:gd name="connsiteX0" fmla="*/ 37 w 1409424"/>
                    <a:gd name="connsiteY0" fmla="*/ 0 h 1307979"/>
                    <a:gd name="connsiteX1" fmla="*/ 1409424 w 1409424"/>
                    <a:gd name="connsiteY1" fmla="*/ 479997 h 1307979"/>
                    <a:gd name="connsiteX2" fmla="*/ 1300088 w 1409424"/>
                    <a:gd name="connsiteY2" fmla="*/ 1307979 h 1307979"/>
                    <a:gd name="connsiteX3" fmla="*/ 37 w 1409424"/>
                    <a:gd name="connsiteY3" fmla="*/ 0 h 1307979"/>
                    <a:gd name="connsiteX0" fmla="*/ 0 w 1409387"/>
                    <a:gd name="connsiteY0" fmla="*/ 0 h 1307979"/>
                    <a:gd name="connsiteX1" fmla="*/ 1409387 w 1409387"/>
                    <a:gd name="connsiteY1" fmla="*/ 479997 h 1307979"/>
                    <a:gd name="connsiteX2" fmla="*/ 1300051 w 1409387"/>
                    <a:gd name="connsiteY2" fmla="*/ 1307979 h 1307979"/>
                    <a:gd name="connsiteX3" fmla="*/ 0 w 1409387"/>
                    <a:gd name="connsiteY3" fmla="*/ 0 h 1307979"/>
                    <a:gd name="connsiteX0" fmla="*/ 0 w 1409387"/>
                    <a:gd name="connsiteY0" fmla="*/ 0 h 1307979"/>
                    <a:gd name="connsiteX1" fmla="*/ 1409387 w 1409387"/>
                    <a:gd name="connsiteY1" fmla="*/ 479997 h 1307979"/>
                    <a:gd name="connsiteX2" fmla="*/ 1300051 w 1409387"/>
                    <a:gd name="connsiteY2" fmla="*/ 1307979 h 1307979"/>
                    <a:gd name="connsiteX3" fmla="*/ 0 w 1409387"/>
                    <a:gd name="connsiteY3" fmla="*/ 0 h 1307979"/>
                    <a:gd name="connsiteX0" fmla="*/ 0 w 1409387"/>
                    <a:gd name="connsiteY0" fmla="*/ 0 h 1307979"/>
                    <a:gd name="connsiteX1" fmla="*/ 1409387 w 1409387"/>
                    <a:gd name="connsiteY1" fmla="*/ 479997 h 1307979"/>
                    <a:gd name="connsiteX2" fmla="*/ 1300051 w 1409387"/>
                    <a:gd name="connsiteY2" fmla="*/ 1307979 h 1307979"/>
                    <a:gd name="connsiteX3" fmla="*/ 0 w 1409387"/>
                    <a:gd name="connsiteY3" fmla="*/ 0 h 1307979"/>
                    <a:gd name="connsiteX0" fmla="*/ 0 w 1409387"/>
                    <a:gd name="connsiteY0" fmla="*/ 0 h 1310360"/>
                    <a:gd name="connsiteX1" fmla="*/ 1409387 w 1409387"/>
                    <a:gd name="connsiteY1" fmla="*/ 479997 h 1310360"/>
                    <a:gd name="connsiteX2" fmla="*/ 1292907 w 1409387"/>
                    <a:gd name="connsiteY2" fmla="*/ 1310360 h 1310360"/>
                    <a:gd name="connsiteX3" fmla="*/ 0 w 1409387"/>
                    <a:gd name="connsiteY3" fmla="*/ 0 h 1310360"/>
                    <a:gd name="connsiteX0" fmla="*/ 0 w 1409387"/>
                    <a:gd name="connsiteY0" fmla="*/ 0 h 1310360"/>
                    <a:gd name="connsiteX1" fmla="*/ 1409387 w 1409387"/>
                    <a:gd name="connsiteY1" fmla="*/ 479997 h 1310360"/>
                    <a:gd name="connsiteX2" fmla="*/ 1292907 w 1409387"/>
                    <a:gd name="connsiteY2" fmla="*/ 1310360 h 1310360"/>
                    <a:gd name="connsiteX3" fmla="*/ 0 w 1409387"/>
                    <a:gd name="connsiteY3" fmla="*/ 0 h 1310360"/>
                    <a:gd name="connsiteX0" fmla="*/ 0 w 1399862"/>
                    <a:gd name="connsiteY0" fmla="*/ 0 h 1310360"/>
                    <a:gd name="connsiteX1" fmla="*/ 1399862 w 1399862"/>
                    <a:gd name="connsiteY1" fmla="*/ 475234 h 1310360"/>
                    <a:gd name="connsiteX2" fmla="*/ 1292907 w 1399862"/>
                    <a:gd name="connsiteY2" fmla="*/ 1310360 h 1310360"/>
                    <a:gd name="connsiteX3" fmla="*/ 0 w 1399862"/>
                    <a:gd name="connsiteY3" fmla="*/ 0 h 1310360"/>
                    <a:gd name="connsiteX0" fmla="*/ 0 w 1399862"/>
                    <a:gd name="connsiteY0" fmla="*/ 0 h 1313626"/>
                    <a:gd name="connsiteX1" fmla="*/ 1399862 w 1399862"/>
                    <a:gd name="connsiteY1" fmla="*/ 475234 h 1313626"/>
                    <a:gd name="connsiteX2" fmla="*/ 1296172 w 1399862"/>
                    <a:gd name="connsiteY2" fmla="*/ 1313626 h 1313626"/>
                    <a:gd name="connsiteX3" fmla="*/ 0 w 1399862"/>
                    <a:gd name="connsiteY3" fmla="*/ 0 h 1313626"/>
                    <a:gd name="connsiteX0" fmla="*/ 0 w 1399862"/>
                    <a:gd name="connsiteY0" fmla="*/ 0 h 1313626"/>
                    <a:gd name="connsiteX1" fmla="*/ 1399862 w 1399862"/>
                    <a:gd name="connsiteY1" fmla="*/ 475234 h 1313626"/>
                    <a:gd name="connsiteX2" fmla="*/ 1296172 w 1399862"/>
                    <a:gd name="connsiteY2" fmla="*/ 1313626 h 1313626"/>
                    <a:gd name="connsiteX3" fmla="*/ 0 w 1399862"/>
                    <a:gd name="connsiteY3" fmla="*/ 0 h 131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9862" h="1313626">
                      <a:moveTo>
                        <a:pt x="0" y="0"/>
                      </a:moveTo>
                      <a:lnTo>
                        <a:pt x="1399862" y="475234"/>
                      </a:lnTo>
                      <a:cubicBezTo>
                        <a:pt x="1333023" y="1022495"/>
                        <a:pt x="1333801" y="1008878"/>
                        <a:pt x="1296172" y="1313626"/>
                      </a:cubicBezTo>
                      <a:cubicBezTo>
                        <a:pt x="1116035" y="1197087"/>
                        <a:pt x="44855" y="665365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30000"/>
                      </a:schemeClr>
                    </a:gs>
                    <a:gs pos="65000">
                      <a:schemeClr val="accent2"/>
                    </a:gs>
                    <a:gs pos="100000">
                      <a:schemeClr val="accent2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Group 57">
                <a:extLst>
                  <a:ext uri="{FF2B5EF4-FFF2-40B4-BE49-F238E27FC236}">
                    <a16:creationId xmlns:a16="http://schemas.microsoft.com/office/drawing/2014/main" id="{EF928977-DD19-4E31-9886-83F1AD41EBE3}"/>
                  </a:ext>
                </a:extLst>
              </p:cNvPr>
              <p:cNvGrpSpPr/>
              <p:nvPr/>
            </p:nvGrpSpPr>
            <p:grpSpPr>
              <a:xfrm rot="16200000" flipH="1">
                <a:off x="924987" y="159433"/>
                <a:ext cx="3569097" cy="2926378"/>
                <a:chOff x="539552" y="-1"/>
                <a:chExt cx="2852268" cy="2926378"/>
              </a:xfrm>
            </p:grpSpPr>
            <p:sp>
              <p:nvSpPr>
                <p:cNvPr id="61" name="Rectangle 23">
                  <a:extLst>
                    <a:ext uri="{FF2B5EF4-FFF2-40B4-BE49-F238E27FC236}">
                      <a16:creationId xmlns:a16="http://schemas.microsoft.com/office/drawing/2014/main" id="{141A71EE-3424-4814-9055-211CAD377B40}"/>
                    </a:ext>
                  </a:extLst>
                </p:cNvPr>
                <p:cNvSpPr/>
                <p:nvPr/>
              </p:nvSpPr>
              <p:spPr>
                <a:xfrm>
                  <a:off x="539552" y="-1"/>
                  <a:ext cx="1412807" cy="1564768"/>
                </a:xfrm>
                <a:custGeom>
                  <a:avLst/>
                  <a:gdLst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0 w 1412807"/>
                    <a:gd name="connsiteY3" fmla="*/ 204580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45209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21669 w 1412807"/>
                    <a:gd name="connsiteY3" fmla="*/ 1521432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2 w 1412807"/>
                    <a:gd name="connsiteY3" fmla="*/ 153443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4335 w 1412807"/>
                    <a:gd name="connsiteY3" fmla="*/ 1534433 h 2045803"/>
                    <a:gd name="connsiteX4" fmla="*/ 0 w 1412807"/>
                    <a:gd name="connsiteY4" fmla="*/ 0 h 2045803"/>
                    <a:gd name="connsiteX0" fmla="*/ 0 w 1412807"/>
                    <a:gd name="connsiteY0" fmla="*/ 0 h 1768449"/>
                    <a:gd name="connsiteX1" fmla="*/ 1412807 w 1412807"/>
                    <a:gd name="connsiteY1" fmla="*/ 0 h 1768449"/>
                    <a:gd name="connsiteX2" fmla="*/ 1412807 w 1412807"/>
                    <a:gd name="connsiteY2" fmla="*/ 1768449 h 1768449"/>
                    <a:gd name="connsiteX3" fmla="*/ 4335 w 1412807"/>
                    <a:gd name="connsiteY3" fmla="*/ 1534433 h 1768449"/>
                    <a:gd name="connsiteX4" fmla="*/ 0 w 1412807"/>
                    <a:gd name="connsiteY4" fmla="*/ 0 h 1768449"/>
                    <a:gd name="connsiteX0" fmla="*/ 0 w 1412807"/>
                    <a:gd name="connsiteY0" fmla="*/ 0 h 1564768"/>
                    <a:gd name="connsiteX1" fmla="*/ 1412807 w 1412807"/>
                    <a:gd name="connsiteY1" fmla="*/ 0 h 1564768"/>
                    <a:gd name="connsiteX2" fmla="*/ 1412807 w 1412807"/>
                    <a:gd name="connsiteY2" fmla="*/ 1564768 h 1564768"/>
                    <a:gd name="connsiteX3" fmla="*/ 4335 w 1412807"/>
                    <a:gd name="connsiteY3" fmla="*/ 1534433 h 1564768"/>
                    <a:gd name="connsiteX4" fmla="*/ 0 w 1412807"/>
                    <a:gd name="connsiteY4" fmla="*/ 0 h 1564768"/>
                    <a:gd name="connsiteX0" fmla="*/ 0 w 1412807"/>
                    <a:gd name="connsiteY0" fmla="*/ 0 h 1564768"/>
                    <a:gd name="connsiteX1" fmla="*/ 1412807 w 1412807"/>
                    <a:gd name="connsiteY1" fmla="*/ 0 h 1564768"/>
                    <a:gd name="connsiteX2" fmla="*/ 1412807 w 1412807"/>
                    <a:gd name="connsiteY2" fmla="*/ 1564768 h 1564768"/>
                    <a:gd name="connsiteX3" fmla="*/ 8669 w 1412807"/>
                    <a:gd name="connsiteY3" fmla="*/ 1192074 h 1564768"/>
                    <a:gd name="connsiteX4" fmla="*/ 0 w 1412807"/>
                    <a:gd name="connsiteY4" fmla="*/ 0 h 156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2807" h="1564768">
                      <a:moveTo>
                        <a:pt x="0" y="0"/>
                      </a:moveTo>
                      <a:lnTo>
                        <a:pt x="1412807" y="0"/>
                      </a:lnTo>
                      <a:lnTo>
                        <a:pt x="1412807" y="1564768"/>
                      </a:lnTo>
                      <a:lnTo>
                        <a:pt x="8669" y="1192074"/>
                      </a:lnTo>
                      <a:cubicBezTo>
                        <a:pt x="5779" y="794716"/>
                        <a:pt x="2890" y="397358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59">
                  <a:extLst>
                    <a:ext uri="{FF2B5EF4-FFF2-40B4-BE49-F238E27FC236}">
                      <a16:creationId xmlns:a16="http://schemas.microsoft.com/office/drawing/2014/main" id="{B7CDA331-232C-44EE-841A-408FBFB5AF57}"/>
                    </a:ext>
                  </a:extLst>
                </p:cNvPr>
                <p:cNvSpPr/>
                <p:nvPr/>
              </p:nvSpPr>
              <p:spPr>
                <a:xfrm>
                  <a:off x="554751" y="1168505"/>
                  <a:ext cx="2837069" cy="1757872"/>
                </a:xfrm>
                <a:custGeom>
                  <a:avLst/>
                  <a:gdLst>
                    <a:gd name="connsiteX0" fmla="*/ 2814221 w 2814221"/>
                    <a:gd name="connsiteY0" fmla="*/ 825624 h 825624"/>
                    <a:gd name="connsiteX1" fmla="*/ 1411549 w 2814221"/>
                    <a:gd name="connsiteY1" fmla="*/ 0 h 825624"/>
                    <a:gd name="connsiteX2" fmla="*/ 0 w 2814221"/>
                    <a:gd name="connsiteY2" fmla="*/ 0 h 825624"/>
                    <a:gd name="connsiteX3" fmla="*/ 2814221 w 2814221"/>
                    <a:gd name="connsiteY3" fmla="*/ 825624 h 825624"/>
                    <a:gd name="connsiteX0" fmla="*/ 2857558 w 2857558"/>
                    <a:gd name="connsiteY0" fmla="*/ 933965 h 933965"/>
                    <a:gd name="connsiteX1" fmla="*/ 1411549 w 2857558"/>
                    <a:gd name="connsiteY1" fmla="*/ 0 h 933965"/>
                    <a:gd name="connsiteX2" fmla="*/ 0 w 2857558"/>
                    <a:gd name="connsiteY2" fmla="*/ 0 h 933965"/>
                    <a:gd name="connsiteX3" fmla="*/ 2857558 w 2857558"/>
                    <a:gd name="connsiteY3" fmla="*/ 933965 h 933965"/>
                    <a:gd name="connsiteX0" fmla="*/ 2857558 w 2857558"/>
                    <a:gd name="connsiteY0" fmla="*/ 933965 h 933965"/>
                    <a:gd name="connsiteX1" fmla="*/ 1411549 w 2857558"/>
                    <a:gd name="connsiteY1" fmla="*/ 0 h 933965"/>
                    <a:gd name="connsiteX2" fmla="*/ 0 w 2857558"/>
                    <a:gd name="connsiteY2" fmla="*/ 0 h 933965"/>
                    <a:gd name="connsiteX3" fmla="*/ 2857558 w 2857558"/>
                    <a:gd name="connsiteY3" fmla="*/ 933965 h 933965"/>
                    <a:gd name="connsiteX0" fmla="*/ 2857558 w 2857558"/>
                    <a:gd name="connsiteY0" fmla="*/ 933965 h 933965"/>
                    <a:gd name="connsiteX1" fmla="*/ 1411549 w 2857558"/>
                    <a:gd name="connsiteY1" fmla="*/ 0 h 933965"/>
                    <a:gd name="connsiteX2" fmla="*/ 0 w 2857558"/>
                    <a:gd name="connsiteY2" fmla="*/ 0 h 933965"/>
                    <a:gd name="connsiteX3" fmla="*/ 2857558 w 2857558"/>
                    <a:gd name="connsiteY3" fmla="*/ 933965 h 933965"/>
                    <a:gd name="connsiteX0" fmla="*/ 2857558 w 2959190"/>
                    <a:gd name="connsiteY0" fmla="*/ 933965 h 944130"/>
                    <a:gd name="connsiteX1" fmla="*/ 2240453 w 2959190"/>
                    <a:gd name="connsiteY1" fmla="*/ 493532 h 944130"/>
                    <a:gd name="connsiteX2" fmla="*/ 1411549 w 2959190"/>
                    <a:gd name="connsiteY2" fmla="*/ 0 h 944130"/>
                    <a:gd name="connsiteX3" fmla="*/ 0 w 2959190"/>
                    <a:gd name="connsiteY3" fmla="*/ 0 h 944130"/>
                    <a:gd name="connsiteX4" fmla="*/ 2857558 w 2959190"/>
                    <a:gd name="connsiteY4" fmla="*/ 933965 h 944130"/>
                    <a:gd name="connsiteX0" fmla="*/ 2857558 w 2960905"/>
                    <a:gd name="connsiteY0" fmla="*/ 933965 h 944027"/>
                    <a:gd name="connsiteX1" fmla="*/ 2257787 w 2960905"/>
                    <a:gd name="connsiteY1" fmla="*/ 489198 h 944027"/>
                    <a:gd name="connsiteX2" fmla="*/ 1411549 w 2960905"/>
                    <a:gd name="connsiteY2" fmla="*/ 0 h 944027"/>
                    <a:gd name="connsiteX3" fmla="*/ 0 w 2960905"/>
                    <a:gd name="connsiteY3" fmla="*/ 0 h 944027"/>
                    <a:gd name="connsiteX4" fmla="*/ 2857558 w 2960905"/>
                    <a:gd name="connsiteY4" fmla="*/ 933965 h 944027"/>
                    <a:gd name="connsiteX0" fmla="*/ 2857558 w 2960905"/>
                    <a:gd name="connsiteY0" fmla="*/ 933965 h 944027"/>
                    <a:gd name="connsiteX1" fmla="*/ 2257787 w 2960905"/>
                    <a:gd name="connsiteY1" fmla="*/ 489198 h 944027"/>
                    <a:gd name="connsiteX2" fmla="*/ 1411549 w 2960905"/>
                    <a:gd name="connsiteY2" fmla="*/ 0 h 944027"/>
                    <a:gd name="connsiteX3" fmla="*/ 0 w 2960905"/>
                    <a:gd name="connsiteY3" fmla="*/ 0 h 944027"/>
                    <a:gd name="connsiteX4" fmla="*/ 2857558 w 2960905"/>
                    <a:gd name="connsiteY4" fmla="*/ 933965 h 944027"/>
                    <a:gd name="connsiteX0" fmla="*/ 2857558 w 2960905"/>
                    <a:gd name="connsiteY0" fmla="*/ 933965 h 944027"/>
                    <a:gd name="connsiteX1" fmla="*/ 2257787 w 2960905"/>
                    <a:gd name="connsiteY1" fmla="*/ 489198 h 944027"/>
                    <a:gd name="connsiteX2" fmla="*/ 1411549 w 2960905"/>
                    <a:gd name="connsiteY2" fmla="*/ 0 h 944027"/>
                    <a:gd name="connsiteX3" fmla="*/ 0 w 2960905"/>
                    <a:gd name="connsiteY3" fmla="*/ 0 h 944027"/>
                    <a:gd name="connsiteX4" fmla="*/ 2857558 w 2960905"/>
                    <a:gd name="connsiteY4" fmla="*/ 933965 h 944027"/>
                    <a:gd name="connsiteX0" fmla="*/ 2857558 w 2857558"/>
                    <a:gd name="connsiteY0" fmla="*/ 933965 h 933965"/>
                    <a:gd name="connsiteX1" fmla="*/ 2257787 w 2857558"/>
                    <a:gd name="connsiteY1" fmla="*/ 489198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57558 w 2857558"/>
                    <a:gd name="connsiteY0" fmla="*/ 933965 h 933965"/>
                    <a:gd name="connsiteX1" fmla="*/ 2257787 w 2857558"/>
                    <a:gd name="connsiteY1" fmla="*/ 489198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57558 w 2857558"/>
                    <a:gd name="connsiteY0" fmla="*/ 933965 h 933965"/>
                    <a:gd name="connsiteX1" fmla="*/ 2257787 w 2857558"/>
                    <a:gd name="connsiteY1" fmla="*/ 489198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57558 w 2857558"/>
                    <a:gd name="connsiteY0" fmla="*/ 933965 h 933965"/>
                    <a:gd name="connsiteX1" fmla="*/ 2257787 w 2857558"/>
                    <a:gd name="connsiteY1" fmla="*/ 489198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57558 w 2857558"/>
                    <a:gd name="connsiteY0" fmla="*/ 933965 h 933965"/>
                    <a:gd name="connsiteX1" fmla="*/ 2257787 w 2857558"/>
                    <a:gd name="connsiteY1" fmla="*/ 489198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57558 w 2857558"/>
                    <a:gd name="connsiteY0" fmla="*/ 933965 h 933965"/>
                    <a:gd name="connsiteX1" fmla="*/ 2301124 w 2857558"/>
                    <a:gd name="connsiteY1" fmla="*/ 519534 h 933965"/>
                    <a:gd name="connsiteX2" fmla="*/ 1411549 w 2857558"/>
                    <a:gd name="connsiteY2" fmla="*/ 0 h 933965"/>
                    <a:gd name="connsiteX3" fmla="*/ 0 w 2857558"/>
                    <a:gd name="connsiteY3" fmla="*/ 0 h 933965"/>
                    <a:gd name="connsiteX4" fmla="*/ 2857558 w 2857558"/>
                    <a:gd name="connsiteY4" fmla="*/ 933965 h 933965"/>
                    <a:gd name="connsiteX0" fmla="*/ 2874892 w 2874892"/>
                    <a:gd name="connsiteY0" fmla="*/ 955633 h 955633"/>
                    <a:gd name="connsiteX1" fmla="*/ 2301124 w 2874892"/>
                    <a:gd name="connsiteY1" fmla="*/ 519534 h 955633"/>
                    <a:gd name="connsiteX2" fmla="*/ 1411549 w 2874892"/>
                    <a:gd name="connsiteY2" fmla="*/ 0 h 955633"/>
                    <a:gd name="connsiteX3" fmla="*/ 0 w 2874892"/>
                    <a:gd name="connsiteY3" fmla="*/ 0 h 955633"/>
                    <a:gd name="connsiteX4" fmla="*/ 2874892 w 2874892"/>
                    <a:gd name="connsiteY4" fmla="*/ 955633 h 955633"/>
                    <a:gd name="connsiteX0" fmla="*/ 2874892 w 2874892"/>
                    <a:gd name="connsiteY0" fmla="*/ 955633 h 955633"/>
                    <a:gd name="connsiteX1" fmla="*/ 2301124 w 2874892"/>
                    <a:gd name="connsiteY1" fmla="*/ 519534 h 955633"/>
                    <a:gd name="connsiteX2" fmla="*/ 1411549 w 2874892"/>
                    <a:gd name="connsiteY2" fmla="*/ 0 h 955633"/>
                    <a:gd name="connsiteX3" fmla="*/ 0 w 2874892"/>
                    <a:gd name="connsiteY3" fmla="*/ 0 h 955633"/>
                    <a:gd name="connsiteX4" fmla="*/ 2874892 w 2874892"/>
                    <a:gd name="connsiteY4" fmla="*/ 955633 h 955633"/>
                    <a:gd name="connsiteX0" fmla="*/ 2874892 w 2874892"/>
                    <a:gd name="connsiteY0" fmla="*/ 955633 h 955633"/>
                    <a:gd name="connsiteX1" fmla="*/ 2175448 w 2874892"/>
                    <a:gd name="connsiteY1" fmla="*/ 432861 h 955633"/>
                    <a:gd name="connsiteX2" fmla="*/ 1411549 w 2874892"/>
                    <a:gd name="connsiteY2" fmla="*/ 0 h 955633"/>
                    <a:gd name="connsiteX3" fmla="*/ 0 w 2874892"/>
                    <a:gd name="connsiteY3" fmla="*/ 0 h 955633"/>
                    <a:gd name="connsiteX4" fmla="*/ 2874892 w 2874892"/>
                    <a:gd name="connsiteY4" fmla="*/ 955633 h 955633"/>
                    <a:gd name="connsiteX0" fmla="*/ 2874892 w 2874892"/>
                    <a:gd name="connsiteY0" fmla="*/ 955633 h 955633"/>
                    <a:gd name="connsiteX1" fmla="*/ 2175448 w 2874892"/>
                    <a:gd name="connsiteY1" fmla="*/ 432861 h 955633"/>
                    <a:gd name="connsiteX2" fmla="*/ 1411549 w 2874892"/>
                    <a:gd name="connsiteY2" fmla="*/ 0 h 955633"/>
                    <a:gd name="connsiteX3" fmla="*/ 0 w 2874892"/>
                    <a:gd name="connsiteY3" fmla="*/ 0 h 955633"/>
                    <a:gd name="connsiteX4" fmla="*/ 2874892 w 2874892"/>
                    <a:gd name="connsiteY4" fmla="*/ 955633 h 955633"/>
                    <a:gd name="connsiteX0" fmla="*/ 2874892 w 2874892"/>
                    <a:gd name="connsiteY0" fmla="*/ 1198318 h 1198318"/>
                    <a:gd name="connsiteX1" fmla="*/ 2175448 w 2874892"/>
                    <a:gd name="connsiteY1" fmla="*/ 675546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75448 w 2874892"/>
                    <a:gd name="connsiteY1" fmla="*/ 675546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75448 w 2874892"/>
                    <a:gd name="connsiteY1" fmla="*/ 692880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75448 w 2874892"/>
                    <a:gd name="connsiteY1" fmla="*/ 692880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58113 w 2874892"/>
                    <a:gd name="connsiteY1" fmla="*/ 710215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58113 w 2874892"/>
                    <a:gd name="connsiteY1" fmla="*/ 710215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874892 w 2874892"/>
                    <a:gd name="connsiteY0" fmla="*/ 1198318 h 1198318"/>
                    <a:gd name="connsiteX1" fmla="*/ 2158113 w 2874892"/>
                    <a:gd name="connsiteY1" fmla="*/ 710215 h 1198318"/>
                    <a:gd name="connsiteX2" fmla="*/ 1402882 w 2874892"/>
                    <a:gd name="connsiteY2" fmla="*/ 0 h 1198318"/>
                    <a:gd name="connsiteX3" fmla="*/ 0 w 2874892"/>
                    <a:gd name="connsiteY3" fmla="*/ 242685 h 1198318"/>
                    <a:gd name="connsiteX4" fmla="*/ 2874892 w 2874892"/>
                    <a:gd name="connsiteY4" fmla="*/ 1198318 h 1198318"/>
                    <a:gd name="connsiteX0" fmla="*/ 2900894 w 2900894"/>
                    <a:gd name="connsiteY0" fmla="*/ 1467004 h 1467004"/>
                    <a:gd name="connsiteX1" fmla="*/ 2184115 w 2900894"/>
                    <a:gd name="connsiteY1" fmla="*/ 978901 h 1467004"/>
                    <a:gd name="connsiteX2" fmla="*/ 1428884 w 2900894"/>
                    <a:gd name="connsiteY2" fmla="*/ 268686 h 1467004"/>
                    <a:gd name="connsiteX3" fmla="*/ 0 w 2900894"/>
                    <a:gd name="connsiteY3" fmla="*/ 0 h 1467004"/>
                    <a:gd name="connsiteX4" fmla="*/ 2900894 w 2900894"/>
                    <a:gd name="connsiteY4" fmla="*/ 1467004 h 1467004"/>
                    <a:gd name="connsiteX0" fmla="*/ 2866225 w 2866225"/>
                    <a:gd name="connsiteY0" fmla="*/ 1462670 h 1462670"/>
                    <a:gd name="connsiteX1" fmla="*/ 2149446 w 2866225"/>
                    <a:gd name="connsiteY1" fmla="*/ 974567 h 1462670"/>
                    <a:gd name="connsiteX2" fmla="*/ 1394215 w 2866225"/>
                    <a:gd name="connsiteY2" fmla="*/ 264352 h 1462670"/>
                    <a:gd name="connsiteX3" fmla="*/ 0 w 2866225"/>
                    <a:gd name="connsiteY3" fmla="*/ 0 h 1462670"/>
                    <a:gd name="connsiteX4" fmla="*/ 2866225 w 2866225"/>
                    <a:gd name="connsiteY4" fmla="*/ 1462670 h 1462670"/>
                    <a:gd name="connsiteX0" fmla="*/ 2879226 w 2879226"/>
                    <a:gd name="connsiteY0" fmla="*/ 1462670 h 1462670"/>
                    <a:gd name="connsiteX1" fmla="*/ 2162447 w 2879226"/>
                    <a:gd name="connsiteY1" fmla="*/ 974567 h 1462670"/>
                    <a:gd name="connsiteX2" fmla="*/ 1407216 w 2879226"/>
                    <a:gd name="connsiteY2" fmla="*/ 264352 h 1462670"/>
                    <a:gd name="connsiteX3" fmla="*/ 0 w 2879226"/>
                    <a:gd name="connsiteY3" fmla="*/ 0 h 1462670"/>
                    <a:gd name="connsiteX4" fmla="*/ 2879226 w 2879226"/>
                    <a:gd name="connsiteY4" fmla="*/ 1462670 h 1462670"/>
                    <a:gd name="connsiteX0" fmla="*/ 2879226 w 2879226"/>
                    <a:gd name="connsiteY0" fmla="*/ 1462670 h 1462670"/>
                    <a:gd name="connsiteX1" fmla="*/ 2162447 w 2879226"/>
                    <a:gd name="connsiteY1" fmla="*/ 974567 h 1462670"/>
                    <a:gd name="connsiteX2" fmla="*/ 1407216 w 2879226"/>
                    <a:gd name="connsiteY2" fmla="*/ 264352 h 1462670"/>
                    <a:gd name="connsiteX3" fmla="*/ 0 w 2879226"/>
                    <a:gd name="connsiteY3" fmla="*/ 0 h 1462670"/>
                    <a:gd name="connsiteX4" fmla="*/ 2879226 w 2879226"/>
                    <a:gd name="connsiteY4" fmla="*/ 1462670 h 1462670"/>
                    <a:gd name="connsiteX0" fmla="*/ 2879226 w 2879226"/>
                    <a:gd name="connsiteY0" fmla="*/ 1462670 h 1462670"/>
                    <a:gd name="connsiteX1" fmla="*/ 2162447 w 2879226"/>
                    <a:gd name="connsiteY1" fmla="*/ 974567 h 1462670"/>
                    <a:gd name="connsiteX2" fmla="*/ 1407216 w 2879226"/>
                    <a:gd name="connsiteY2" fmla="*/ 264352 h 1462670"/>
                    <a:gd name="connsiteX3" fmla="*/ 0 w 2879226"/>
                    <a:gd name="connsiteY3" fmla="*/ 0 h 1462670"/>
                    <a:gd name="connsiteX4" fmla="*/ 2879226 w 2879226"/>
                    <a:gd name="connsiteY4" fmla="*/ 1462670 h 1462670"/>
                    <a:gd name="connsiteX0" fmla="*/ 2879226 w 2879226"/>
                    <a:gd name="connsiteY0" fmla="*/ 1462670 h 1462670"/>
                    <a:gd name="connsiteX1" fmla="*/ 2162447 w 2879226"/>
                    <a:gd name="connsiteY1" fmla="*/ 974567 h 1462670"/>
                    <a:gd name="connsiteX2" fmla="*/ 1407216 w 2879226"/>
                    <a:gd name="connsiteY2" fmla="*/ 264352 h 1462670"/>
                    <a:gd name="connsiteX3" fmla="*/ 0 w 2879226"/>
                    <a:gd name="connsiteY3" fmla="*/ 0 h 1462670"/>
                    <a:gd name="connsiteX4" fmla="*/ 2879226 w 2879226"/>
                    <a:gd name="connsiteY4" fmla="*/ 1462670 h 1462670"/>
                    <a:gd name="connsiteX0" fmla="*/ 2601873 w 2601873"/>
                    <a:gd name="connsiteY0" fmla="*/ 1310992 h 1310992"/>
                    <a:gd name="connsiteX1" fmla="*/ 2162447 w 2601873"/>
                    <a:gd name="connsiteY1" fmla="*/ 974567 h 1310992"/>
                    <a:gd name="connsiteX2" fmla="*/ 1407216 w 2601873"/>
                    <a:gd name="connsiteY2" fmla="*/ 264352 h 1310992"/>
                    <a:gd name="connsiteX3" fmla="*/ 0 w 2601873"/>
                    <a:gd name="connsiteY3" fmla="*/ 0 h 1310992"/>
                    <a:gd name="connsiteX4" fmla="*/ 2601873 w 2601873"/>
                    <a:gd name="connsiteY4" fmla="*/ 1310992 h 1310992"/>
                    <a:gd name="connsiteX0" fmla="*/ 2601873 w 2601873"/>
                    <a:gd name="connsiteY0" fmla="*/ 1310992 h 1310992"/>
                    <a:gd name="connsiteX1" fmla="*/ 2162447 w 2601873"/>
                    <a:gd name="connsiteY1" fmla="*/ 974567 h 1310992"/>
                    <a:gd name="connsiteX2" fmla="*/ 1407216 w 2601873"/>
                    <a:gd name="connsiteY2" fmla="*/ 264352 h 1310992"/>
                    <a:gd name="connsiteX3" fmla="*/ 0 w 2601873"/>
                    <a:gd name="connsiteY3" fmla="*/ 0 h 1310992"/>
                    <a:gd name="connsiteX4" fmla="*/ 2601873 w 2601873"/>
                    <a:gd name="connsiteY4" fmla="*/ 1310992 h 1310992"/>
                    <a:gd name="connsiteX0" fmla="*/ 2601873 w 2637152"/>
                    <a:gd name="connsiteY0" fmla="*/ 1310992 h 1312603"/>
                    <a:gd name="connsiteX1" fmla="*/ 1407216 w 2637152"/>
                    <a:gd name="connsiteY1" fmla="*/ 264352 h 1312603"/>
                    <a:gd name="connsiteX2" fmla="*/ 0 w 2637152"/>
                    <a:gd name="connsiteY2" fmla="*/ 0 h 1312603"/>
                    <a:gd name="connsiteX3" fmla="*/ 2601873 w 2637152"/>
                    <a:gd name="connsiteY3" fmla="*/ 1310992 h 1312603"/>
                    <a:gd name="connsiteX0" fmla="*/ 2601873 w 2628373"/>
                    <a:gd name="connsiteY0" fmla="*/ 1310992 h 1313169"/>
                    <a:gd name="connsiteX1" fmla="*/ 1407216 w 2628373"/>
                    <a:gd name="connsiteY1" fmla="*/ 264352 h 1313169"/>
                    <a:gd name="connsiteX2" fmla="*/ 0 w 2628373"/>
                    <a:gd name="connsiteY2" fmla="*/ 0 h 1313169"/>
                    <a:gd name="connsiteX3" fmla="*/ 2601873 w 2628373"/>
                    <a:gd name="connsiteY3" fmla="*/ 1310992 h 1313169"/>
                    <a:gd name="connsiteX0" fmla="*/ 2601873 w 2601873"/>
                    <a:gd name="connsiteY0" fmla="*/ 1310992 h 1310992"/>
                    <a:gd name="connsiteX1" fmla="*/ 1407216 w 2601873"/>
                    <a:gd name="connsiteY1" fmla="*/ 264352 h 1310992"/>
                    <a:gd name="connsiteX2" fmla="*/ 0 w 2601873"/>
                    <a:gd name="connsiteY2" fmla="*/ 0 h 1310992"/>
                    <a:gd name="connsiteX3" fmla="*/ 2601873 w 2601873"/>
                    <a:gd name="connsiteY3" fmla="*/ 1310992 h 1310992"/>
                    <a:gd name="connsiteX0" fmla="*/ 2593206 w 2593206"/>
                    <a:gd name="connsiteY0" fmla="*/ 1644683 h 1644683"/>
                    <a:gd name="connsiteX1" fmla="*/ 1398549 w 2593206"/>
                    <a:gd name="connsiteY1" fmla="*/ 598043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81215 w 2593206"/>
                    <a:gd name="connsiteY1" fmla="*/ 372693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81215 w 2593206"/>
                    <a:gd name="connsiteY1" fmla="*/ 372693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77027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77027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77027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55359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55359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44683 h 1644683"/>
                    <a:gd name="connsiteX1" fmla="*/ 1398550 w 2593206"/>
                    <a:gd name="connsiteY1" fmla="*/ 355359 h 1644683"/>
                    <a:gd name="connsiteX2" fmla="*/ 0 w 2593206"/>
                    <a:gd name="connsiteY2" fmla="*/ 0 h 1644683"/>
                    <a:gd name="connsiteX3" fmla="*/ 2593206 w 2593206"/>
                    <a:gd name="connsiteY3" fmla="*/ 1644683 h 1644683"/>
                    <a:gd name="connsiteX0" fmla="*/ 2593206 w 2593206"/>
                    <a:gd name="connsiteY0" fmla="*/ 1631682 h 1631682"/>
                    <a:gd name="connsiteX1" fmla="*/ 1398550 w 2593206"/>
                    <a:gd name="connsiteY1" fmla="*/ 355359 h 1631682"/>
                    <a:gd name="connsiteX2" fmla="*/ 0 w 2593206"/>
                    <a:gd name="connsiteY2" fmla="*/ 0 h 1631682"/>
                    <a:gd name="connsiteX3" fmla="*/ 2593206 w 2593206"/>
                    <a:gd name="connsiteY3" fmla="*/ 1631682 h 1631682"/>
                    <a:gd name="connsiteX0" fmla="*/ 2549869 w 2549869"/>
                    <a:gd name="connsiteY0" fmla="*/ 1618681 h 1618681"/>
                    <a:gd name="connsiteX1" fmla="*/ 1398550 w 2549869"/>
                    <a:gd name="connsiteY1" fmla="*/ 355359 h 1618681"/>
                    <a:gd name="connsiteX2" fmla="*/ 0 w 2549869"/>
                    <a:gd name="connsiteY2" fmla="*/ 0 h 1618681"/>
                    <a:gd name="connsiteX3" fmla="*/ 2549869 w 2549869"/>
                    <a:gd name="connsiteY3" fmla="*/ 1618681 h 1618681"/>
                    <a:gd name="connsiteX0" fmla="*/ 2549869 w 2549869"/>
                    <a:gd name="connsiteY0" fmla="*/ 1618681 h 1618681"/>
                    <a:gd name="connsiteX1" fmla="*/ 1398550 w 2549869"/>
                    <a:gd name="connsiteY1" fmla="*/ 355359 h 1618681"/>
                    <a:gd name="connsiteX2" fmla="*/ 0 w 2549869"/>
                    <a:gd name="connsiteY2" fmla="*/ 0 h 1618681"/>
                    <a:gd name="connsiteX3" fmla="*/ 2549869 w 2549869"/>
                    <a:gd name="connsiteY3" fmla="*/ 1618681 h 1618681"/>
                    <a:gd name="connsiteX0" fmla="*/ 2549869 w 2549869"/>
                    <a:gd name="connsiteY0" fmla="*/ 1618681 h 1618681"/>
                    <a:gd name="connsiteX1" fmla="*/ 1398550 w 2549869"/>
                    <a:gd name="connsiteY1" fmla="*/ 355359 h 1618681"/>
                    <a:gd name="connsiteX2" fmla="*/ 0 w 2549869"/>
                    <a:gd name="connsiteY2" fmla="*/ 0 h 1618681"/>
                    <a:gd name="connsiteX3" fmla="*/ 2549869 w 2549869"/>
                    <a:gd name="connsiteY3" fmla="*/ 1618681 h 1618681"/>
                    <a:gd name="connsiteX0" fmla="*/ 2549869 w 2549869"/>
                    <a:gd name="connsiteY0" fmla="*/ 1618681 h 1618681"/>
                    <a:gd name="connsiteX1" fmla="*/ 1398550 w 2549869"/>
                    <a:gd name="connsiteY1" fmla="*/ 355359 h 1618681"/>
                    <a:gd name="connsiteX2" fmla="*/ 0 w 2549869"/>
                    <a:gd name="connsiteY2" fmla="*/ 0 h 1618681"/>
                    <a:gd name="connsiteX3" fmla="*/ 2549869 w 2549869"/>
                    <a:gd name="connsiteY3" fmla="*/ 1618681 h 1618681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05188 w 2805188"/>
                    <a:gd name="connsiteY0" fmla="*/ 1743372 h 1743372"/>
                    <a:gd name="connsiteX1" fmla="*/ 1398550 w 2805188"/>
                    <a:gd name="connsiteY1" fmla="*/ 355359 h 1743372"/>
                    <a:gd name="connsiteX2" fmla="*/ 0 w 2805188"/>
                    <a:gd name="connsiteY2" fmla="*/ 0 h 1743372"/>
                    <a:gd name="connsiteX3" fmla="*/ 2805188 w 2805188"/>
                    <a:gd name="connsiteY3" fmla="*/ 1743372 h 1743372"/>
                    <a:gd name="connsiteX0" fmla="*/ 2888315 w 2888315"/>
                    <a:gd name="connsiteY0" fmla="*/ 1689933 h 1689933"/>
                    <a:gd name="connsiteX1" fmla="*/ 1398550 w 2888315"/>
                    <a:gd name="connsiteY1" fmla="*/ 355359 h 1689933"/>
                    <a:gd name="connsiteX2" fmla="*/ 0 w 2888315"/>
                    <a:gd name="connsiteY2" fmla="*/ 0 h 1689933"/>
                    <a:gd name="connsiteX3" fmla="*/ 2888315 w 2888315"/>
                    <a:gd name="connsiteY3" fmla="*/ 1689933 h 1689933"/>
                    <a:gd name="connsiteX0" fmla="*/ 2888315 w 2888315"/>
                    <a:gd name="connsiteY0" fmla="*/ 1689933 h 1689933"/>
                    <a:gd name="connsiteX1" fmla="*/ 1398550 w 2888315"/>
                    <a:gd name="connsiteY1" fmla="*/ 355359 h 1689933"/>
                    <a:gd name="connsiteX2" fmla="*/ 0 w 2888315"/>
                    <a:gd name="connsiteY2" fmla="*/ 0 h 1689933"/>
                    <a:gd name="connsiteX3" fmla="*/ 2888315 w 2888315"/>
                    <a:gd name="connsiteY3" fmla="*/ 1689933 h 1689933"/>
                    <a:gd name="connsiteX0" fmla="*/ 2888315 w 2888315"/>
                    <a:gd name="connsiteY0" fmla="*/ 1689933 h 1689933"/>
                    <a:gd name="connsiteX1" fmla="*/ 1398550 w 2888315"/>
                    <a:gd name="connsiteY1" fmla="*/ 355359 h 1689933"/>
                    <a:gd name="connsiteX2" fmla="*/ 0 w 2888315"/>
                    <a:gd name="connsiteY2" fmla="*/ 0 h 1689933"/>
                    <a:gd name="connsiteX3" fmla="*/ 2888315 w 2888315"/>
                    <a:gd name="connsiteY3" fmla="*/ 1689933 h 1689933"/>
                    <a:gd name="connsiteX0" fmla="*/ 2888315 w 2888315"/>
                    <a:gd name="connsiteY0" fmla="*/ 1689933 h 1689933"/>
                    <a:gd name="connsiteX1" fmla="*/ 1398550 w 2888315"/>
                    <a:gd name="connsiteY1" fmla="*/ 355359 h 1689933"/>
                    <a:gd name="connsiteX2" fmla="*/ 0 w 2888315"/>
                    <a:gd name="connsiteY2" fmla="*/ 0 h 1689933"/>
                    <a:gd name="connsiteX3" fmla="*/ 2888315 w 2888315"/>
                    <a:gd name="connsiteY3" fmla="*/ 1689933 h 1689933"/>
                    <a:gd name="connsiteX0" fmla="*/ 2888315 w 2888315"/>
                    <a:gd name="connsiteY0" fmla="*/ 1678058 h 1678058"/>
                    <a:gd name="connsiteX1" fmla="*/ 1398550 w 2888315"/>
                    <a:gd name="connsiteY1" fmla="*/ 355359 h 1678058"/>
                    <a:gd name="connsiteX2" fmla="*/ 0 w 2888315"/>
                    <a:gd name="connsiteY2" fmla="*/ 0 h 1678058"/>
                    <a:gd name="connsiteX3" fmla="*/ 2888315 w 2888315"/>
                    <a:gd name="connsiteY3" fmla="*/ 1678058 h 1678058"/>
                    <a:gd name="connsiteX0" fmla="*/ 2888315 w 2888315"/>
                    <a:gd name="connsiteY0" fmla="*/ 1678058 h 1678058"/>
                    <a:gd name="connsiteX1" fmla="*/ 1380737 w 2888315"/>
                    <a:gd name="connsiteY1" fmla="*/ 367235 h 1678058"/>
                    <a:gd name="connsiteX2" fmla="*/ 0 w 2888315"/>
                    <a:gd name="connsiteY2" fmla="*/ 0 h 1678058"/>
                    <a:gd name="connsiteX3" fmla="*/ 2888315 w 2888315"/>
                    <a:gd name="connsiteY3" fmla="*/ 1678058 h 1678058"/>
                    <a:gd name="connsiteX0" fmla="*/ 2888315 w 2888315"/>
                    <a:gd name="connsiteY0" fmla="*/ 1678058 h 1678058"/>
                    <a:gd name="connsiteX1" fmla="*/ 1380737 w 2888315"/>
                    <a:gd name="connsiteY1" fmla="*/ 367235 h 1678058"/>
                    <a:gd name="connsiteX2" fmla="*/ 0 w 2888315"/>
                    <a:gd name="connsiteY2" fmla="*/ 0 h 1678058"/>
                    <a:gd name="connsiteX3" fmla="*/ 2888315 w 2888315"/>
                    <a:gd name="connsiteY3" fmla="*/ 1678058 h 1678058"/>
                    <a:gd name="connsiteX0" fmla="*/ 2817063 w 2817063"/>
                    <a:gd name="connsiteY0" fmla="*/ 1725559 h 1725559"/>
                    <a:gd name="connsiteX1" fmla="*/ 1380737 w 2817063"/>
                    <a:gd name="connsiteY1" fmla="*/ 367235 h 1725559"/>
                    <a:gd name="connsiteX2" fmla="*/ 0 w 2817063"/>
                    <a:gd name="connsiteY2" fmla="*/ 0 h 1725559"/>
                    <a:gd name="connsiteX3" fmla="*/ 2817063 w 2817063"/>
                    <a:gd name="connsiteY3" fmla="*/ 1725559 h 1725559"/>
                    <a:gd name="connsiteX0" fmla="*/ 2817063 w 2817063"/>
                    <a:gd name="connsiteY0" fmla="*/ 1725559 h 1725559"/>
                    <a:gd name="connsiteX1" fmla="*/ 1380737 w 2817063"/>
                    <a:gd name="connsiteY1" fmla="*/ 367235 h 1725559"/>
                    <a:gd name="connsiteX2" fmla="*/ 0 w 2817063"/>
                    <a:gd name="connsiteY2" fmla="*/ 0 h 1725559"/>
                    <a:gd name="connsiteX3" fmla="*/ 2817063 w 2817063"/>
                    <a:gd name="connsiteY3" fmla="*/ 1725559 h 1725559"/>
                    <a:gd name="connsiteX0" fmla="*/ 2817063 w 2817063"/>
                    <a:gd name="connsiteY0" fmla="*/ 1725559 h 1725559"/>
                    <a:gd name="connsiteX1" fmla="*/ 1380737 w 2817063"/>
                    <a:gd name="connsiteY1" fmla="*/ 367235 h 1725559"/>
                    <a:gd name="connsiteX2" fmla="*/ 0 w 2817063"/>
                    <a:gd name="connsiteY2" fmla="*/ 0 h 1725559"/>
                    <a:gd name="connsiteX3" fmla="*/ 2817063 w 2817063"/>
                    <a:gd name="connsiteY3" fmla="*/ 1725559 h 1725559"/>
                    <a:gd name="connsiteX0" fmla="*/ 2817063 w 2817063"/>
                    <a:gd name="connsiteY0" fmla="*/ 1725559 h 1725559"/>
                    <a:gd name="connsiteX1" fmla="*/ 1380737 w 2817063"/>
                    <a:gd name="connsiteY1" fmla="*/ 367235 h 1725559"/>
                    <a:gd name="connsiteX2" fmla="*/ 0 w 2817063"/>
                    <a:gd name="connsiteY2" fmla="*/ 0 h 1725559"/>
                    <a:gd name="connsiteX3" fmla="*/ 2817063 w 2817063"/>
                    <a:gd name="connsiteY3" fmla="*/ 1725559 h 1725559"/>
                    <a:gd name="connsiteX0" fmla="*/ 2817063 w 2817063"/>
                    <a:gd name="connsiteY0" fmla="*/ 1725559 h 1725559"/>
                    <a:gd name="connsiteX1" fmla="*/ 1380737 w 2817063"/>
                    <a:gd name="connsiteY1" fmla="*/ 367235 h 1725559"/>
                    <a:gd name="connsiteX2" fmla="*/ 0 w 2817063"/>
                    <a:gd name="connsiteY2" fmla="*/ 0 h 1725559"/>
                    <a:gd name="connsiteX3" fmla="*/ 2817063 w 2817063"/>
                    <a:gd name="connsiteY3" fmla="*/ 1725559 h 1725559"/>
                    <a:gd name="connsiteX0" fmla="*/ 2823000 w 2823000"/>
                    <a:gd name="connsiteY0" fmla="*/ 1701808 h 1701808"/>
                    <a:gd name="connsiteX1" fmla="*/ 1380737 w 2823000"/>
                    <a:gd name="connsiteY1" fmla="*/ 367235 h 1701808"/>
                    <a:gd name="connsiteX2" fmla="*/ 0 w 2823000"/>
                    <a:gd name="connsiteY2" fmla="*/ 0 h 1701808"/>
                    <a:gd name="connsiteX3" fmla="*/ 2823000 w 2823000"/>
                    <a:gd name="connsiteY3" fmla="*/ 1701808 h 1701808"/>
                    <a:gd name="connsiteX0" fmla="*/ 2823000 w 2823000"/>
                    <a:gd name="connsiteY0" fmla="*/ 1701808 h 1701808"/>
                    <a:gd name="connsiteX1" fmla="*/ 1380737 w 2823000"/>
                    <a:gd name="connsiteY1" fmla="*/ 367235 h 1701808"/>
                    <a:gd name="connsiteX2" fmla="*/ 0 w 2823000"/>
                    <a:gd name="connsiteY2" fmla="*/ 0 h 1701808"/>
                    <a:gd name="connsiteX3" fmla="*/ 2823000 w 2823000"/>
                    <a:gd name="connsiteY3" fmla="*/ 1701808 h 1701808"/>
                    <a:gd name="connsiteX0" fmla="*/ 2823000 w 2823000"/>
                    <a:gd name="connsiteY0" fmla="*/ 1701808 h 1701808"/>
                    <a:gd name="connsiteX1" fmla="*/ 1380737 w 2823000"/>
                    <a:gd name="connsiteY1" fmla="*/ 367235 h 1701808"/>
                    <a:gd name="connsiteX2" fmla="*/ 0 w 2823000"/>
                    <a:gd name="connsiteY2" fmla="*/ 0 h 1701808"/>
                    <a:gd name="connsiteX3" fmla="*/ 2823000 w 2823000"/>
                    <a:gd name="connsiteY3" fmla="*/ 1701808 h 1701808"/>
                    <a:gd name="connsiteX0" fmla="*/ 2781436 w 2781436"/>
                    <a:gd name="connsiteY0" fmla="*/ 1755247 h 1755247"/>
                    <a:gd name="connsiteX1" fmla="*/ 1380737 w 2781436"/>
                    <a:gd name="connsiteY1" fmla="*/ 367235 h 1755247"/>
                    <a:gd name="connsiteX2" fmla="*/ 0 w 2781436"/>
                    <a:gd name="connsiteY2" fmla="*/ 0 h 1755247"/>
                    <a:gd name="connsiteX3" fmla="*/ 2781436 w 2781436"/>
                    <a:gd name="connsiteY3" fmla="*/ 1755247 h 1755247"/>
                    <a:gd name="connsiteX0" fmla="*/ 2781436 w 3063903"/>
                    <a:gd name="connsiteY0" fmla="*/ 1755247 h 1920305"/>
                    <a:gd name="connsiteX1" fmla="*/ 2837069 w 3063903"/>
                    <a:gd name="connsiteY1" fmla="*/ 1705322 h 1920305"/>
                    <a:gd name="connsiteX2" fmla="*/ 1380737 w 3063903"/>
                    <a:gd name="connsiteY2" fmla="*/ 367235 h 1920305"/>
                    <a:gd name="connsiteX3" fmla="*/ 0 w 3063903"/>
                    <a:gd name="connsiteY3" fmla="*/ 0 h 1920305"/>
                    <a:gd name="connsiteX4" fmla="*/ 2781436 w 3063903"/>
                    <a:gd name="connsiteY4" fmla="*/ 1755247 h 1920305"/>
                    <a:gd name="connsiteX0" fmla="*/ 2781436 w 2986629"/>
                    <a:gd name="connsiteY0" fmla="*/ 1755247 h 1864154"/>
                    <a:gd name="connsiteX1" fmla="*/ 2837069 w 2986629"/>
                    <a:gd name="connsiteY1" fmla="*/ 1705322 h 1864154"/>
                    <a:gd name="connsiteX2" fmla="*/ 1380737 w 2986629"/>
                    <a:gd name="connsiteY2" fmla="*/ 367235 h 1864154"/>
                    <a:gd name="connsiteX3" fmla="*/ 0 w 2986629"/>
                    <a:gd name="connsiteY3" fmla="*/ 0 h 1864154"/>
                    <a:gd name="connsiteX4" fmla="*/ 2781436 w 2986629"/>
                    <a:gd name="connsiteY4" fmla="*/ 1755247 h 1864154"/>
                    <a:gd name="connsiteX0" fmla="*/ 2781436 w 2837069"/>
                    <a:gd name="connsiteY0" fmla="*/ 1755247 h 1762404"/>
                    <a:gd name="connsiteX1" fmla="*/ 2837069 w 2837069"/>
                    <a:gd name="connsiteY1" fmla="*/ 1705322 h 1762404"/>
                    <a:gd name="connsiteX2" fmla="*/ 1380737 w 2837069"/>
                    <a:gd name="connsiteY2" fmla="*/ 367235 h 1762404"/>
                    <a:gd name="connsiteX3" fmla="*/ 0 w 2837069"/>
                    <a:gd name="connsiteY3" fmla="*/ 0 h 1762404"/>
                    <a:gd name="connsiteX4" fmla="*/ 2781436 w 2837069"/>
                    <a:gd name="connsiteY4" fmla="*/ 1755247 h 1762404"/>
                    <a:gd name="connsiteX0" fmla="*/ 2781436 w 2837069"/>
                    <a:gd name="connsiteY0" fmla="*/ 1755247 h 1762404"/>
                    <a:gd name="connsiteX1" fmla="*/ 2837069 w 2837069"/>
                    <a:gd name="connsiteY1" fmla="*/ 1705322 h 1762404"/>
                    <a:gd name="connsiteX2" fmla="*/ 1380737 w 2837069"/>
                    <a:gd name="connsiteY2" fmla="*/ 367235 h 1762404"/>
                    <a:gd name="connsiteX3" fmla="*/ 0 w 2837069"/>
                    <a:gd name="connsiteY3" fmla="*/ 0 h 1762404"/>
                    <a:gd name="connsiteX4" fmla="*/ 2781436 w 2837069"/>
                    <a:gd name="connsiteY4" fmla="*/ 1755247 h 1762404"/>
                    <a:gd name="connsiteX0" fmla="*/ 2781436 w 2837069"/>
                    <a:gd name="connsiteY0" fmla="*/ 1755247 h 1762404"/>
                    <a:gd name="connsiteX1" fmla="*/ 2837069 w 2837069"/>
                    <a:gd name="connsiteY1" fmla="*/ 1705322 h 1762404"/>
                    <a:gd name="connsiteX2" fmla="*/ 1380737 w 2837069"/>
                    <a:gd name="connsiteY2" fmla="*/ 367235 h 1762404"/>
                    <a:gd name="connsiteX3" fmla="*/ 0 w 2837069"/>
                    <a:gd name="connsiteY3" fmla="*/ 0 h 1762404"/>
                    <a:gd name="connsiteX4" fmla="*/ 2781436 w 2837069"/>
                    <a:gd name="connsiteY4" fmla="*/ 1755247 h 1762404"/>
                    <a:gd name="connsiteX0" fmla="*/ 2781436 w 2837069"/>
                    <a:gd name="connsiteY0" fmla="*/ 1755247 h 1762404"/>
                    <a:gd name="connsiteX1" fmla="*/ 2837069 w 2837069"/>
                    <a:gd name="connsiteY1" fmla="*/ 1705322 h 1762404"/>
                    <a:gd name="connsiteX2" fmla="*/ 1380737 w 2837069"/>
                    <a:gd name="connsiteY2" fmla="*/ 337546 h 1762404"/>
                    <a:gd name="connsiteX3" fmla="*/ 0 w 2837069"/>
                    <a:gd name="connsiteY3" fmla="*/ 0 h 1762404"/>
                    <a:gd name="connsiteX4" fmla="*/ 2781436 w 2837069"/>
                    <a:gd name="connsiteY4" fmla="*/ 1755247 h 1762404"/>
                    <a:gd name="connsiteX0" fmla="*/ 2781436 w 2837069"/>
                    <a:gd name="connsiteY0" fmla="*/ 1755247 h 1762404"/>
                    <a:gd name="connsiteX1" fmla="*/ 2837069 w 2837069"/>
                    <a:gd name="connsiteY1" fmla="*/ 1705322 h 1762404"/>
                    <a:gd name="connsiteX2" fmla="*/ 1380737 w 2837069"/>
                    <a:gd name="connsiteY2" fmla="*/ 337546 h 1762404"/>
                    <a:gd name="connsiteX3" fmla="*/ 0 w 2837069"/>
                    <a:gd name="connsiteY3" fmla="*/ 0 h 1762404"/>
                    <a:gd name="connsiteX4" fmla="*/ 2781436 w 2837069"/>
                    <a:gd name="connsiteY4" fmla="*/ 1755247 h 1762404"/>
                    <a:gd name="connsiteX0" fmla="*/ 2781436 w 2837069"/>
                    <a:gd name="connsiteY0" fmla="*/ 1778997 h 1786154"/>
                    <a:gd name="connsiteX1" fmla="*/ 2837069 w 2837069"/>
                    <a:gd name="connsiteY1" fmla="*/ 1729072 h 1786154"/>
                    <a:gd name="connsiteX2" fmla="*/ 1380737 w 2837069"/>
                    <a:gd name="connsiteY2" fmla="*/ 361296 h 1786154"/>
                    <a:gd name="connsiteX3" fmla="*/ 0 w 2837069"/>
                    <a:gd name="connsiteY3" fmla="*/ 0 h 1786154"/>
                    <a:gd name="connsiteX4" fmla="*/ 2781436 w 2837069"/>
                    <a:gd name="connsiteY4" fmla="*/ 1778997 h 1786154"/>
                    <a:gd name="connsiteX0" fmla="*/ 2781436 w 2837069"/>
                    <a:gd name="connsiteY0" fmla="*/ 1778997 h 1786154"/>
                    <a:gd name="connsiteX1" fmla="*/ 2837069 w 2837069"/>
                    <a:gd name="connsiteY1" fmla="*/ 1729072 h 1786154"/>
                    <a:gd name="connsiteX2" fmla="*/ 1380737 w 2837069"/>
                    <a:gd name="connsiteY2" fmla="*/ 361296 h 1786154"/>
                    <a:gd name="connsiteX3" fmla="*/ 0 w 2837069"/>
                    <a:gd name="connsiteY3" fmla="*/ 0 h 1786154"/>
                    <a:gd name="connsiteX4" fmla="*/ 2781436 w 2837069"/>
                    <a:gd name="connsiteY4" fmla="*/ 1778997 h 1786154"/>
                    <a:gd name="connsiteX0" fmla="*/ 2774201 w 2837069"/>
                    <a:gd name="connsiteY0" fmla="*/ 1772961 h 1780640"/>
                    <a:gd name="connsiteX1" fmla="*/ 2837069 w 2837069"/>
                    <a:gd name="connsiteY1" fmla="*/ 1729072 h 1780640"/>
                    <a:gd name="connsiteX2" fmla="*/ 1380737 w 2837069"/>
                    <a:gd name="connsiteY2" fmla="*/ 361296 h 1780640"/>
                    <a:gd name="connsiteX3" fmla="*/ 0 w 2837069"/>
                    <a:gd name="connsiteY3" fmla="*/ 0 h 1780640"/>
                    <a:gd name="connsiteX4" fmla="*/ 2774201 w 2837069"/>
                    <a:gd name="connsiteY4" fmla="*/ 1772961 h 1780640"/>
                    <a:gd name="connsiteX0" fmla="*/ 2781436 w 2837069"/>
                    <a:gd name="connsiteY0" fmla="*/ 1766926 h 1775206"/>
                    <a:gd name="connsiteX1" fmla="*/ 2837069 w 2837069"/>
                    <a:gd name="connsiteY1" fmla="*/ 1729072 h 1775206"/>
                    <a:gd name="connsiteX2" fmla="*/ 1380737 w 2837069"/>
                    <a:gd name="connsiteY2" fmla="*/ 361296 h 1775206"/>
                    <a:gd name="connsiteX3" fmla="*/ 0 w 2837069"/>
                    <a:gd name="connsiteY3" fmla="*/ 0 h 1775206"/>
                    <a:gd name="connsiteX4" fmla="*/ 2781436 w 2837069"/>
                    <a:gd name="connsiteY4" fmla="*/ 1766926 h 1775206"/>
                    <a:gd name="connsiteX0" fmla="*/ 2774202 w 2837069"/>
                    <a:gd name="connsiteY0" fmla="*/ 1760890 h 1769871"/>
                    <a:gd name="connsiteX1" fmla="*/ 2837069 w 2837069"/>
                    <a:gd name="connsiteY1" fmla="*/ 1729072 h 1769871"/>
                    <a:gd name="connsiteX2" fmla="*/ 1380737 w 2837069"/>
                    <a:gd name="connsiteY2" fmla="*/ 361296 h 1769871"/>
                    <a:gd name="connsiteX3" fmla="*/ 0 w 2837069"/>
                    <a:gd name="connsiteY3" fmla="*/ 0 h 1769871"/>
                    <a:gd name="connsiteX4" fmla="*/ 2774202 w 2837069"/>
                    <a:gd name="connsiteY4" fmla="*/ 1760890 h 1769871"/>
                    <a:gd name="connsiteX0" fmla="*/ 2776614 w 2837069"/>
                    <a:gd name="connsiteY0" fmla="*/ 1757872 h 1767248"/>
                    <a:gd name="connsiteX1" fmla="*/ 2837069 w 2837069"/>
                    <a:gd name="connsiteY1" fmla="*/ 1729072 h 1767248"/>
                    <a:gd name="connsiteX2" fmla="*/ 1380737 w 2837069"/>
                    <a:gd name="connsiteY2" fmla="*/ 361296 h 1767248"/>
                    <a:gd name="connsiteX3" fmla="*/ 0 w 2837069"/>
                    <a:gd name="connsiteY3" fmla="*/ 0 h 1767248"/>
                    <a:gd name="connsiteX4" fmla="*/ 2776614 w 2837069"/>
                    <a:gd name="connsiteY4" fmla="*/ 1757872 h 1767248"/>
                    <a:gd name="connsiteX0" fmla="*/ 2776614 w 2837069"/>
                    <a:gd name="connsiteY0" fmla="*/ 1757872 h 1757872"/>
                    <a:gd name="connsiteX1" fmla="*/ 2837069 w 2837069"/>
                    <a:gd name="connsiteY1" fmla="*/ 1729072 h 1757872"/>
                    <a:gd name="connsiteX2" fmla="*/ 1380737 w 2837069"/>
                    <a:gd name="connsiteY2" fmla="*/ 361296 h 1757872"/>
                    <a:gd name="connsiteX3" fmla="*/ 0 w 2837069"/>
                    <a:gd name="connsiteY3" fmla="*/ 0 h 1757872"/>
                    <a:gd name="connsiteX4" fmla="*/ 2776614 w 2837069"/>
                    <a:gd name="connsiteY4" fmla="*/ 1757872 h 1757872"/>
                    <a:gd name="connsiteX0" fmla="*/ 2776614 w 2837069"/>
                    <a:gd name="connsiteY0" fmla="*/ 1757872 h 1757872"/>
                    <a:gd name="connsiteX1" fmla="*/ 2837069 w 2837069"/>
                    <a:gd name="connsiteY1" fmla="*/ 1729072 h 1757872"/>
                    <a:gd name="connsiteX2" fmla="*/ 1380737 w 2837069"/>
                    <a:gd name="connsiteY2" fmla="*/ 361296 h 1757872"/>
                    <a:gd name="connsiteX3" fmla="*/ 0 w 2837069"/>
                    <a:gd name="connsiteY3" fmla="*/ 0 h 1757872"/>
                    <a:gd name="connsiteX4" fmla="*/ 2776614 w 2837069"/>
                    <a:gd name="connsiteY4" fmla="*/ 1757872 h 1757872"/>
                    <a:gd name="connsiteX0" fmla="*/ 2776614 w 2837069"/>
                    <a:gd name="connsiteY0" fmla="*/ 1757872 h 1757872"/>
                    <a:gd name="connsiteX1" fmla="*/ 2837069 w 2837069"/>
                    <a:gd name="connsiteY1" fmla="*/ 1729072 h 1757872"/>
                    <a:gd name="connsiteX2" fmla="*/ 1380737 w 2837069"/>
                    <a:gd name="connsiteY2" fmla="*/ 361296 h 1757872"/>
                    <a:gd name="connsiteX3" fmla="*/ 0 w 2837069"/>
                    <a:gd name="connsiteY3" fmla="*/ 0 h 1757872"/>
                    <a:gd name="connsiteX4" fmla="*/ 2776614 w 2837069"/>
                    <a:gd name="connsiteY4" fmla="*/ 1757872 h 1757872"/>
                    <a:gd name="connsiteX0" fmla="*/ 2776614 w 2837069"/>
                    <a:gd name="connsiteY0" fmla="*/ 1757872 h 1757872"/>
                    <a:gd name="connsiteX1" fmla="*/ 2837069 w 2837069"/>
                    <a:gd name="connsiteY1" fmla="*/ 1729072 h 1757872"/>
                    <a:gd name="connsiteX2" fmla="*/ 1380737 w 2837069"/>
                    <a:gd name="connsiteY2" fmla="*/ 361296 h 1757872"/>
                    <a:gd name="connsiteX3" fmla="*/ 0 w 2837069"/>
                    <a:gd name="connsiteY3" fmla="*/ 0 h 1757872"/>
                    <a:gd name="connsiteX4" fmla="*/ 2776614 w 2837069"/>
                    <a:gd name="connsiteY4" fmla="*/ 1757872 h 175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37069" h="1757872">
                      <a:moveTo>
                        <a:pt x="2776614" y="1757872"/>
                      </a:moveTo>
                      <a:cubicBezTo>
                        <a:pt x="2786995" y="1747541"/>
                        <a:pt x="2826143" y="1734678"/>
                        <a:pt x="2837069" y="1729072"/>
                      </a:cubicBezTo>
                      <a:cubicBezTo>
                        <a:pt x="2306735" y="1123663"/>
                        <a:pt x="1341953" y="1369911"/>
                        <a:pt x="1380737" y="361296"/>
                      </a:cubicBezTo>
                      <a:lnTo>
                        <a:pt x="0" y="0"/>
                      </a:lnTo>
                      <a:cubicBezTo>
                        <a:pt x="46787" y="1048043"/>
                        <a:pt x="839290" y="1179016"/>
                        <a:pt x="2776614" y="17578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>
                        <a:lumMod val="30000"/>
                      </a:schemeClr>
                    </a:gs>
                    <a:gs pos="65000">
                      <a:schemeClr val="accent4"/>
                    </a:gs>
                    <a:gs pos="100000">
                      <a:schemeClr val="accent4"/>
                    </a:gs>
                  </a:gsLst>
                  <a:lin ang="168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Group 60">
                <a:extLst>
                  <a:ext uri="{FF2B5EF4-FFF2-40B4-BE49-F238E27FC236}">
                    <a16:creationId xmlns:a16="http://schemas.microsoft.com/office/drawing/2014/main" id="{ECE50FB8-179C-40D4-A1BD-7D42C7C8633E}"/>
                  </a:ext>
                </a:extLst>
              </p:cNvPr>
              <p:cNvGrpSpPr/>
              <p:nvPr/>
            </p:nvGrpSpPr>
            <p:grpSpPr>
              <a:xfrm rot="16200000" flipH="1">
                <a:off x="1749319" y="1079473"/>
                <a:ext cx="1897571" cy="2903519"/>
                <a:chOff x="1952359" y="-1"/>
                <a:chExt cx="1516457" cy="2903519"/>
              </a:xfrm>
              <a:gradFill>
                <a:gsLst>
                  <a:gs pos="0">
                    <a:schemeClr val="accent5">
                      <a:lumMod val="30000"/>
                    </a:schemeClr>
                  </a:gs>
                  <a:gs pos="65000">
                    <a:schemeClr val="accent5"/>
                  </a:gs>
                  <a:gs pos="100000">
                    <a:schemeClr val="accent5"/>
                  </a:gs>
                </a:gsLst>
                <a:lin ang="14400000" scaled="0"/>
              </a:gradFill>
            </p:grpSpPr>
            <p:sp>
              <p:nvSpPr>
                <p:cNvPr id="64" name="Rectangle 24">
                  <a:extLst>
                    <a:ext uri="{FF2B5EF4-FFF2-40B4-BE49-F238E27FC236}">
                      <a16:creationId xmlns:a16="http://schemas.microsoft.com/office/drawing/2014/main" id="{317FC11E-445D-4BEE-8A5D-3E0912A1FD72}"/>
                    </a:ext>
                  </a:extLst>
                </p:cNvPr>
                <p:cNvSpPr/>
                <p:nvPr/>
              </p:nvSpPr>
              <p:spPr>
                <a:xfrm>
                  <a:off x="1952359" y="-1"/>
                  <a:ext cx="1412807" cy="2045803"/>
                </a:xfrm>
                <a:custGeom>
                  <a:avLst/>
                  <a:gdLst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0 w 1412807"/>
                    <a:gd name="connsiteY3" fmla="*/ 204580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85512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824788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80745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6782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81452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98787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98787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77119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13001 w 1412807"/>
                    <a:gd name="connsiteY3" fmla="*/ 1777119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6783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8667 w 1412807"/>
                    <a:gd name="connsiteY3" fmla="*/ 1742450 h 2045803"/>
                    <a:gd name="connsiteX4" fmla="*/ 0 w 1412807"/>
                    <a:gd name="connsiteY4" fmla="*/ 0 h 2045803"/>
                    <a:gd name="connsiteX0" fmla="*/ 0 w 1412807"/>
                    <a:gd name="connsiteY0" fmla="*/ 0 h 2045803"/>
                    <a:gd name="connsiteX1" fmla="*/ 1412807 w 1412807"/>
                    <a:gd name="connsiteY1" fmla="*/ 0 h 2045803"/>
                    <a:gd name="connsiteX2" fmla="*/ 1412807 w 1412807"/>
                    <a:gd name="connsiteY2" fmla="*/ 2045803 h 2045803"/>
                    <a:gd name="connsiteX3" fmla="*/ 4334 w 1412807"/>
                    <a:gd name="connsiteY3" fmla="*/ 1742450 h 2045803"/>
                    <a:gd name="connsiteX4" fmla="*/ 0 w 1412807"/>
                    <a:gd name="connsiteY4" fmla="*/ 0 h 204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2807" h="2045803">
                      <a:moveTo>
                        <a:pt x="0" y="0"/>
                      </a:moveTo>
                      <a:lnTo>
                        <a:pt x="1412807" y="0"/>
                      </a:lnTo>
                      <a:lnTo>
                        <a:pt x="1412807" y="2045803"/>
                      </a:lnTo>
                      <a:lnTo>
                        <a:pt x="4334" y="1742450"/>
                      </a:lnTo>
                      <a:cubicBezTo>
                        <a:pt x="-4333" y="1132743"/>
                        <a:pt x="4334" y="61837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Freeform 62">
                  <a:extLst>
                    <a:ext uri="{FF2B5EF4-FFF2-40B4-BE49-F238E27FC236}">
                      <a16:creationId xmlns:a16="http://schemas.microsoft.com/office/drawing/2014/main" id="{A8D01FCF-A532-43A8-8BEE-319261564D09}"/>
                    </a:ext>
                  </a:extLst>
                </p:cNvPr>
                <p:cNvSpPr/>
                <p:nvPr/>
              </p:nvSpPr>
              <p:spPr>
                <a:xfrm>
                  <a:off x="1957422" y="1733755"/>
                  <a:ext cx="1511394" cy="1169763"/>
                </a:xfrm>
                <a:custGeom>
                  <a:avLst/>
                  <a:gdLst>
                    <a:gd name="connsiteX0" fmla="*/ 0 w 1447061"/>
                    <a:gd name="connsiteY0" fmla="*/ 0 h 870011"/>
                    <a:gd name="connsiteX1" fmla="*/ 1447061 w 1447061"/>
                    <a:gd name="connsiteY1" fmla="*/ 17755 h 870011"/>
                    <a:gd name="connsiteX2" fmla="*/ 1402672 w 1447061"/>
                    <a:gd name="connsiteY2" fmla="*/ 870011 h 870011"/>
                    <a:gd name="connsiteX3" fmla="*/ 0 w 1447061"/>
                    <a:gd name="connsiteY3" fmla="*/ 0 h 870011"/>
                    <a:gd name="connsiteX0" fmla="*/ 0 w 1402672"/>
                    <a:gd name="connsiteY0" fmla="*/ 0 h 870011"/>
                    <a:gd name="connsiteX1" fmla="*/ 1402672 w 1402672"/>
                    <a:gd name="connsiteY1" fmla="*/ 26633 h 870011"/>
                    <a:gd name="connsiteX2" fmla="*/ 1402672 w 1402672"/>
                    <a:gd name="connsiteY2" fmla="*/ 870011 h 870011"/>
                    <a:gd name="connsiteX3" fmla="*/ 0 w 1402672"/>
                    <a:gd name="connsiteY3" fmla="*/ 0 h 870011"/>
                    <a:gd name="connsiteX0" fmla="*/ 0 w 1402672"/>
                    <a:gd name="connsiteY0" fmla="*/ 0 h 870011"/>
                    <a:gd name="connsiteX1" fmla="*/ 1402672 w 1402672"/>
                    <a:gd name="connsiteY1" fmla="*/ 0 h 870011"/>
                    <a:gd name="connsiteX2" fmla="*/ 1402672 w 1402672"/>
                    <a:gd name="connsiteY2" fmla="*/ 870011 h 870011"/>
                    <a:gd name="connsiteX3" fmla="*/ 0 w 1402672"/>
                    <a:gd name="connsiteY3" fmla="*/ 0 h 870011"/>
                    <a:gd name="connsiteX0" fmla="*/ 0 w 1402672"/>
                    <a:gd name="connsiteY0" fmla="*/ 0 h 825623"/>
                    <a:gd name="connsiteX1" fmla="*/ 1402672 w 1402672"/>
                    <a:gd name="connsiteY1" fmla="*/ 0 h 825623"/>
                    <a:gd name="connsiteX2" fmla="*/ 1402672 w 1402672"/>
                    <a:gd name="connsiteY2" fmla="*/ 825623 h 825623"/>
                    <a:gd name="connsiteX3" fmla="*/ 0 w 1402672"/>
                    <a:gd name="connsiteY3" fmla="*/ 0 h 825623"/>
                    <a:gd name="connsiteX0" fmla="*/ 0 w 1402672"/>
                    <a:gd name="connsiteY0" fmla="*/ 0 h 816745"/>
                    <a:gd name="connsiteX1" fmla="*/ 1402672 w 1402672"/>
                    <a:gd name="connsiteY1" fmla="*/ 0 h 816745"/>
                    <a:gd name="connsiteX2" fmla="*/ 1402672 w 1402672"/>
                    <a:gd name="connsiteY2" fmla="*/ 816745 h 816745"/>
                    <a:gd name="connsiteX3" fmla="*/ 0 w 1402672"/>
                    <a:gd name="connsiteY3" fmla="*/ 0 h 816745"/>
                    <a:gd name="connsiteX0" fmla="*/ 0 w 1420427"/>
                    <a:gd name="connsiteY0" fmla="*/ 0 h 843378"/>
                    <a:gd name="connsiteX1" fmla="*/ 1402672 w 1420427"/>
                    <a:gd name="connsiteY1" fmla="*/ 0 h 843378"/>
                    <a:gd name="connsiteX2" fmla="*/ 1420427 w 1420427"/>
                    <a:gd name="connsiteY2" fmla="*/ 843378 h 843378"/>
                    <a:gd name="connsiteX3" fmla="*/ 0 w 1420427"/>
                    <a:gd name="connsiteY3" fmla="*/ 0 h 843378"/>
                    <a:gd name="connsiteX0" fmla="*/ 0 w 1420427"/>
                    <a:gd name="connsiteY0" fmla="*/ 0 h 807867"/>
                    <a:gd name="connsiteX1" fmla="*/ 1402672 w 1420427"/>
                    <a:gd name="connsiteY1" fmla="*/ 0 h 807867"/>
                    <a:gd name="connsiteX2" fmla="*/ 1420427 w 1420427"/>
                    <a:gd name="connsiteY2" fmla="*/ 807867 h 807867"/>
                    <a:gd name="connsiteX3" fmla="*/ 0 w 1420427"/>
                    <a:gd name="connsiteY3" fmla="*/ 0 h 807867"/>
                    <a:gd name="connsiteX0" fmla="*/ 0 w 1402672"/>
                    <a:gd name="connsiteY0" fmla="*/ 0 h 807867"/>
                    <a:gd name="connsiteX1" fmla="*/ 1402672 w 1402672"/>
                    <a:gd name="connsiteY1" fmla="*/ 0 h 807867"/>
                    <a:gd name="connsiteX2" fmla="*/ 1393794 w 1402672"/>
                    <a:gd name="connsiteY2" fmla="*/ 807867 h 807867"/>
                    <a:gd name="connsiteX3" fmla="*/ 0 w 1402672"/>
                    <a:gd name="connsiteY3" fmla="*/ 0 h 807867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407347"/>
                    <a:gd name="connsiteY0" fmla="*/ 0 h 898873"/>
                    <a:gd name="connsiteX1" fmla="*/ 1402672 w 1407347"/>
                    <a:gd name="connsiteY1" fmla="*/ 0 h 898873"/>
                    <a:gd name="connsiteX2" fmla="*/ 1406795 w 1407347"/>
                    <a:gd name="connsiteY2" fmla="*/ 898873 h 898873"/>
                    <a:gd name="connsiteX3" fmla="*/ 0 w 1407347"/>
                    <a:gd name="connsiteY3" fmla="*/ 0 h 898873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0 w 1398680"/>
                    <a:gd name="connsiteY0" fmla="*/ 0 h 1137224"/>
                    <a:gd name="connsiteX1" fmla="*/ 1394005 w 1398680"/>
                    <a:gd name="connsiteY1" fmla="*/ 238351 h 1137224"/>
                    <a:gd name="connsiteX2" fmla="*/ 1398128 w 1398680"/>
                    <a:gd name="connsiteY2" fmla="*/ 1137224 h 1137224"/>
                    <a:gd name="connsiteX3" fmla="*/ 0 w 1398680"/>
                    <a:gd name="connsiteY3" fmla="*/ 0 h 1137224"/>
                    <a:gd name="connsiteX0" fmla="*/ 50 w 1398730"/>
                    <a:gd name="connsiteY0" fmla="*/ 0 h 1137224"/>
                    <a:gd name="connsiteX1" fmla="*/ 1394055 w 1398730"/>
                    <a:gd name="connsiteY1" fmla="*/ 238351 h 1137224"/>
                    <a:gd name="connsiteX2" fmla="*/ 1398178 w 1398730"/>
                    <a:gd name="connsiteY2" fmla="*/ 1137224 h 1137224"/>
                    <a:gd name="connsiteX3" fmla="*/ 50 w 1398730"/>
                    <a:gd name="connsiteY3" fmla="*/ 0 h 1137224"/>
                    <a:gd name="connsiteX0" fmla="*/ 50 w 1402914"/>
                    <a:gd name="connsiteY0" fmla="*/ 0 h 1145892"/>
                    <a:gd name="connsiteX1" fmla="*/ 1394055 w 1402914"/>
                    <a:gd name="connsiteY1" fmla="*/ 238351 h 1145892"/>
                    <a:gd name="connsiteX2" fmla="*/ 1402511 w 1402914"/>
                    <a:gd name="connsiteY2" fmla="*/ 1145892 h 1145892"/>
                    <a:gd name="connsiteX3" fmla="*/ 50 w 1402914"/>
                    <a:gd name="connsiteY3" fmla="*/ 0 h 1145892"/>
                    <a:gd name="connsiteX0" fmla="*/ 51 w 1402915"/>
                    <a:gd name="connsiteY0" fmla="*/ 0 h 1145892"/>
                    <a:gd name="connsiteX1" fmla="*/ 1394056 w 1402915"/>
                    <a:gd name="connsiteY1" fmla="*/ 238351 h 1145892"/>
                    <a:gd name="connsiteX2" fmla="*/ 1402512 w 1402915"/>
                    <a:gd name="connsiteY2" fmla="*/ 1145892 h 1145892"/>
                    <a:gd name="connsiteX3" fmla="*/ 51 w 1402915"/>
                    <a:gd name="connsiteY3" fmla="*/ 0 h 1145892"/>
                    <a:gd name="connsiteX0" fmla="*/ 53 w 1402917"/>
                    <a:gd name="connsiteY0" fmla="*/ 0 h 1145892"/>
                    <a:gd name="connsiteX1" fmla="*/ 1394058 w 1402917"/>
                    <a:gd name="connsiteY1" fmla="*/ 238351 h 1145892"/>
                    <a:gd name="connsiteX2" fmla="*/ 1402514 w 1402917"/>
                    <a:gd name="connsiteY2" fmla="*/ 1145892 h 1145892"/>
                    <a:gd name="connsiteX3" fmla="*/ 53 w 1402917"/>
                    <a:gd name="connsiteY3" fmla="*/ 0 h 1145892"/>
                    <a:gd name="connsiteX0" fmla="*/ 52 w 1402916"/>
                    <a:gd name="connsiteY0" fmla="*/ 0 h 1145892"/>
                    <a:gd name="connsiteX1" fmla="*/ 1394057 w 1402916"/>
                    <a:gd name="connsiteY1" fmla="*/ 238351 h 1145892"/>
                    <a:gd name="connsiteX2" fmla="*/ 1402513 w 1402916"/>
                    <a:gd name="connsiteY2" fmla="*/ 1145892 h 1145892"/>
                    <a:gd name="connsiteX3" fmla="*/ 52 w 1402916"/>
                    <a:gd name="connsiteY3" fmla="*/ 0 h 1145892"/>
                    <a:gd name="connsiteX0" fmla="*/ 52 w 1402513"/>
                    <a:gd name="connsiteY0" fmla="*/ 0 h 1145892"/>
                    <a:gd name="connsiteX1" fmla="*/ 1394057 w 1402513"/>
                    <a:gd name="connsiteY1" fmla="*/ 238351 h 1145892"/>
                    <a:gd name="connsiteX2" fmla="*/ 1402513 w 1402513"/>
                    <a:gd name="connsiteY2" fmla="*/ 1145892 h 1145892"/>
                    <a:gd name="connsiteX3" fmla="*/ 52 w 1402513"/>
                    <a:gd name="connsiteY3" fmla="*/ 0 h 1145892"/>
                    <a:gd name="connsiteX0" fmla="*/ 52 w 1406847"/>
                    <a:gd name="connsiteY0" fmla="*/ 0 h 1150225"/>
                    <a:gd name="connsiteX1" fmla="*/ 1394057 w 1406847"/>
                    <a:gd name="connsiteY1" fmla="*/ 238351 h 1150225"/>
                    <a:gd name="connsiteX2" fmla="*/ 1406847 w 1406847"/>
                    <a:gd name="connsiteY2" fmla="*/ 1150225 h 1150225"/>
                    <a:gd name="connsiteX3" fmla="*/ 52 w 1406847"/>
                    <a:gd name="connsiteY3" fmla="*/ 0 h 1150225"/>
                    <a:gd name="connsiteX0" fmla="*/ 0 w 1406795"/>
                    <a:gd name="connsiteY0" fmla="*/ 0 h 1150225"/>
                    <a:gd name="connsiteX1" fmla="*/ 1394005 w 1406795"/>
                    <a:gd name="connsiteY1" fmla="*/ 238351 h 1150225"/>
                    <a:gd name="connsiteX2" fmla="*/ 1406795 w 1406795"/>
                    <a:gd name="connsiteY2" fmla="*/ 1150225 h 1150225"/>
                    <a:gd name="connsiteX3" fmla="*/ 0 w 1406795"/>
                    <a:gd name="connsiteY3" fmla="*/ 0 h 1150225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4005"/>
                    <a:gd name="connsiteY0" fmla="*/ 0 h 1106889"/>
                    <a:gd name="connsiteX1" fmla="*/ 1394005 w 1394005"/>
                    <a:gd name="connsiteY1" fmla="*/ 238351 h 1106889"/>
                    <a:gd name="connsiteX2" fmla="*/ 1255117 w 1394005"/>
                    <a:gd name="connsiteY2" fmla="*/ 1106889 h 1106889"/>
                    <a:gd name="connsiteX3" fmla="*/ 0 w 1394005"/>
                    <a:gd name="connsiteY3" fmla="*/ 0 h 1106889"/>
                    <a:gd name="connsiteX0" fmla="*/ 0 w 1398338"/>
                    <a:gd name="connsiteY0" fmla="*/ 0 h 1106889"/>
                    <a:gd name="connsiteX1" fmla="*/ 1398338 w 1398338"/>
                    <a:gd name="connsiteY1" fmla="*/ 251352 h 1106889"/>
                    <a:gd name="connsiteX2" fmla="*/ 1255117 w 1398338"/>
                    <a:gd name="connsiteY2" fmla="*/ 1106889 h 1106889"/>
                    <a:gd name="connsiteX3" fmla="*/ 0 w 1398338"/>
                    <a:gd name="connsiteY3" fmla="*/ 0 h 1106889"/>
                    <a:gd name="connsiteX0" fmla="*/ 0 w 1402671"/>
                    <a:gd name="connsiteY0" fmla="*/ 0 h 1106889"/>
                    <a:gd name="connsiteX1" fmla="*/ 1402671 w 1402671"/>
                    <a:gd name="connsiteY1" fmla="*/ 247018 h 1106889"/>
                    <a:gd name="connsiteX2" fmla="*/ 1255117 w 1402671"/>
                    <a:gd name="connsiteY2" fmla="*/ 1106889 h 1106889"/>
                    <a:gd name="connsiteX3" fmla="*/ 0 w 1402671"/>
                    <a:gd name="connsiteY3" fmla="*/ 0 h 1106889"/>
                    <a:gd name="connsiteX0" fmla="*/ 0 w 1402671"/>
                    <a:gd name="connsiteY0" fmla="*/ 0 h 1106889"/>
                    <a:gd name="connsiteX1" fmla="*/ 1402671 w 1402671"/>
                    <a:gd name="connsiteY1" fmla="*/ 247018 h 1106889"/>
                    <a:gd name="connsiteX2" fmla="*/ 1255117 w 1402671"/>
                    <a:gd name="connsiteY2" fmla="*/ 1106889 h 1106889"/>
                    <a:gd name="connsiteX3" fmla="*/ 0 w 1402671"/>
                    <a:gd name="connsiteY3" fmla="*/ 0 h 1106889"/>
                    <a:gd name="connsiteX0" fmla="*/ 0 w 1402671"/>
                    <a:gd name="connsiteY0" fmla="*/ 0 h 1085221"/>
                    <a:gd name="connsiteX1" fmla="*/ 1402671 w 1402671"/>
                    <a:gd name="connsiteY1" fmla="*/ 247018 h 1085221"/>
                    <a:gd name="connsiteX2" fmla="*/ 1263785 w 1402671"/>
                    <a:gd name="connsiteY2" fmla="*/ 1085221 h 1085221"/>
                    <a:gd name="connsiteX3" fmla="*/ 0 w 1402671"/>
                    <a:gd name="connsiteY3" fmla="*/ 0 h 1085221"/>
                    <a:gd name="connsiteX0" fmla="*/ 0 w 1402671"/>
                    <a:gd name="connsiteY0" fmla="*/ 0 h 1080887"/>
                    <a:gd name="connsiteX1" fmla="*/ 1402671 w 1402671"/>
                    <a:gd name="connsiteY1" fmla="*/ 247018 h 1080887"/>
                    <a:gd name="connsiteX2" fmla="*/ 1246450 w 1402671"/>
                    <a:gd name="connsiteY2" fmla="*/ 1080887 h 1080887"/>
                    <a:gd name="connsiteX3" fmla="*/ 0 w 1402671"/>
                    <a:gd name="connsiteY3" fmla="*/ 0 h 1080887"/>
                    <a:gd name="connsiteX0" fmla="*/ 0 w 1402671"/>
                    <a:gd name="connsiteY0" fmla="*/ 0 h 1067887"/>
                    <a:gd name="connsiteX1" fmla="*/ 1402671 w 1402671"/>
                    <a:gd name="connsiteY1" fmla="*/ 247018 h 1067887"/>
                    <a:gd name="connsiteX2" fmla="*/ 1263784 w 1402671"/>
                    <a:gd name="connsiteY2" fmla="*/ 1067887 h 1067887"/>
                    <a:gd name="connsiteX3" fmla="*/ 0 w 1402671"/>
                    <a:gd name="connsiteY3" fmla="*/ 0 h 1067887"/>
                    <a:gd name="connsiteX0" fmla="*/ 0 w 1402671"/>
                    <a:gd name="connsiteY0" fmla="*/ 0 h 1067887"/>
                    <a:gd name="connsiteX1" fmla="*/ 1402671 w 1402671"/>
                    <a:gd name="connsiteY1" fmla="*/ 247018 h 1067887"/>
                    <a:gd name="connsiteX2" fmla="*/ 1263784 w 1402671"/>
                    <a:gd name="connsiteY2" fmla="*/ 1067887 h 1067887"/>
                    <a:gd name="connsiteX3" fmla="*/ 0 w 1402671"/>
                    <a:gd name="connsiteY3" fmla="*/ 0 h 1067887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2671"/>
                    <a:gd name="connsiteY0" fmla="*/ 0 h 1085222"/>
                    <a:gd name="connsiteX1" fmla="*/ 1402671 w 1402671"/>
                    <a:gd name="connsiteY1" fmla="*/ 247018 h 1085222"/>
                    <a:gd name="connsiteX2" fmla="*/ 1255116 w 1402671"/>
                    <a:gd name="connsiteY2" fmla="*/ 1085222 h 1085222"/>
                    <a:gd name="connsiteX3" fmla="*/ 0 w 1402671"/>
                    <a:gd name="connsiteY3" fmla="*/ 0 h 1085222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37226"/>
                    <a:gd name="connsiteX1" fmla="*/ 1407005 w 1407005"/>
                    <a:gd name="connsiteY1" fmla="*/ 299022 h 1137226"/>
                    <a:gd name="connsiteX2" fmla="*/ 1259450 w 1407005"/>
                    <a:gd name="connsiteY2" fmla="*/ 1137226 h 1137226"/>
                    <a:gd name="connsiteX3" fmla="*/ 0 w 1407005"/>
                    <a:gd name="connsiteY3" fmla="*/ 0 h 1137226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19891"/>
                    <a:gd name="connsiteX1" fmla="*/ 1407005 w 1407005"/>
                    <a:gd name="connsiteY1" fmla="*/ 299022 h 1119891"/>
                    <a:gd name="connsiteX2" fmla="*/ 1220447 w 1407005"/>
                    <a:gd name="connsiteY2" fmla="*/ 1119891 h 1119891"/>
                    <a:gd name="connsiteX3" fmla="*/ 0 w 1407005"/>
                    <a:gd name="connsiteY3" fmla="*/ 0 h 1119891"/>
                    <a:gd name="connsiteX0" fmla="*/ 0 w 1407005"/>
                    <a:gd name="connsiteY0" fmla="*/ 0 h 1179268"/>
                    <a:gd name="connsiteX1" fmla="*/ 1407005 w 1407005"/>
                    <a:gd name="connsiteY1" fmla="*/ 299022 h 1179268"/>
                    <a:gd name="connsiteX2" fmla="*/ 1345138 w 1407005"/>
                    <a:gd name="connsiteY2" fmla="*/ 1179268 h 1179268"/>
                    <a:gd name="connsiteX3" fmla="*/ 0 w 1407005"/>
                    <a:gd name="connsiteY3" fmla="*/ 0 h 1179268"/>
                    <a:gd name="connsiteX0" fmla="*/ 0 w 1407005"/>
                    <a:gd name="connsiteY0" fmla="*/ 0 h 1179268"/>
                    <a:gd name="connsiteX1" fmla="*/ 1407005 w 1407005"/>
                    <a:gd name="connsiteY1" fmla="*/ 299022 h 1179268"/>
                    <a:gd name="connsiteX2" fmla="*/ 1345138 w 1407005"/>
                    <a:gd name="connsiteY2" fmla="*/ 1179268 h 1179268"/>
                    <a:gd name="connsiteX3" fmla="*/ 0 w 1407005"/>
                    <a:gd name="connsiteY3" fmla="*/ 0 h 1179268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91143"/>
                    <a:gd name="connsiteX1" fmla="*/ 1407005 w 1407005"/>
                    <a:gd name="connsiteY1" fmla="*/ 299022 h 1191143"/>
                    <a:gd name="connsiteX2" fmla="*/ 1374827 w 1407005"/>
                    <a:gd name="connsiteY2" fmla="*/ 1191143 h 1191143"/>
                    <a:gd name="connsiteX3" fmla="*/ 0 w 1407005"/>
                    <a:gd name="connsiteY3" fmla="*/ 0 h 1191143"/>
                    <a:gd name="connsiteX0" fmla="*/ 0 w 1407005"/>
                    <a:gd name="connsiteY0" fmla="*/ 0 h 1185206"/>
                    <a:gd name="connsiteX1" fmla="*/ 1407005 w 1407005"/>
                    <a:gd name="connsiteY1" fmla="*/ 299022 h 1185206"/>
                    <a:gd name="connsiteX2" fmla="*/ 1398578 w 1407005"/>
                    <a:gd name="connsiteY2" fmla="*/ 1185206 h 1185206"/>
                    <a:gd name="connsiteX3" fmla="*/ 0 w 1407005"/>
                    <a:gd name="connsiteY3" fmla="*/ 0 h 1185206"/>
                    <a:gd name="connsiteX0" fmla="*/ 0 w 1407005"/>
                    <a:gd name="connsiteY0" fmla="*/ 0 h 1185206"/>
                    <a:gd name="connsiteX1" fmla="*/ 1407005 w 1407005"/>
                    <a:gd name="connsiteY1" fmla="*/ 299022 h 1185206"/>
                    <a:gd name="connsiteX2" fmla="*/ 1398578 w 1407005"/>
                    <a:gd name="connsiteY2" fmla="*/ 1185206 h 1185206"/>
                    <a:gd name="connsiteX3" fmla="*/ 0 w 1407005"/>
                    <a:gd name="connsiteY3" fmla="*/ 0 h 1185206"/>
                    <a:gd name="connsiteX0" fmla="*/ 0 w 1407005"/>
                    <a:gd name="connsiteY0" fmla="*/ 0 h 1185206"/>
                    <a:gd name="connsiteX1" fmla="*/ 1407005 w 1407005"/>
                    <a:gd name="connsiteY1" fmla="*/ 299022 h 1185206"/>
                    <a:gd name="connsiteX2" fmla="*/ 1398578 w 1407005"/>
                    <a:gd name="connsiteY2" fmla="*/ 1185206 h 1185206"/>
                    <a:gd name="connsiteX3" fmla="*/ 0 w 1407005"/>
                    <a:gd name="connsiteY3" fmla="*/ 0 h 1185206"/>
                    <a:gd name="connsiteX0" fmla="*/ 0 w 1408052"/>
                    <a:gd name="connsiteY0" fmla="*/ 0 h 1185206"/>
                    <a:gd name="connsiteX1" fmla="*/ 1407005 w 1408052"/>
                    <a:gd name="connsiteY1" fmla="*/ 299022 h 1185206"/>
                    <a:gd name="connsiteX2" fmla="*/ 1398578 w 1408052"/>
                    <a:gd name="connsiteY2" fmla="*/ 1185206 h 1185206"/>
                    <a:gd name="connsiteX3" fmla="*/ 0 w 1408052"/>
                    <a:gd name="connsiteY3" fmla="*/ 0 h 1185206"/>
                    <a:gd name="connsiteX0" fmla="*/ 0 w 1523295"/>
                    <a:gd name="connsiteY0" fmla="*/ 0 h 1143642"/>
                    <a:gd name="connsiteX1" fmla="*/ 1407005 w 1523295"/>
                    <a:gd name="connsiteY1" fmla="*/ 299022 h 1143642"/>
                    <a:gd name="connsiteX2" fmla="*/ 1523269 w 1523295"/>
                    <a:gd name="connsiteY2" fmla="*/ 1143642 h 1143642"/>
                    <a:gd name="connsiteX3" fmla="*/ 0 w 1523295"/>
                    <a:gd name="connsiteY3" fmla="*/ 0 h 1143642"/>
                    <a:gd name="connsiteX0" fmla="*/ 0 w 1525299"/>
                    <a:gd name="connsiteY0" fmla="*/ 0 h 1143642"/>
                    <a:gd name="connsiteX1" fmla="*/ 1407005 w 1525299"/>
                    <a:gd name="connsiteY1" fmla="*/ 299022 h 1143642"/>
                    <a:gd name="connsiteX2" fmla="*/ 1523269 w 1525299"/>
                    <a:gd name="connsiteY2" fmla="*/ 1143642 h 1143642"/>
                    <a:gd name="connsiteX3" fmla="*/ 0 w 1525299"/>
                    <a:gd name="connsiteY3" fmla="*/ 0 h 1143642"/>
                    <a:gd name="connsiteX0" fmla="*/ 0 w 1525800"/>
                    <a:gd name="connsiteY0" fmla="*/ 0 h 1143642"/>
                    <a:gd name="connsiteX1" fmla="*/ 1407005 w 1525800"/>
                    <a:gd name="connsiteY1" fmla="*/ 299022 h 1143642"/>
                    <a:gd name="connsiteX2" fmla="*/ 1523269 w 1525800"/>
                    <a:gd name="connsiteY2" fmla="*/ 1143642 h 1143642"/>
                    <a:gd name="connsiteX3" fmla="*/ 0 w 1525800"/>
                    <a:gd name="connsiteY3" fmla="*/ 0 h 1143642"/>
                    <a:gd name="connsiteX0" fmla="*/ 0 w 1525800"/>
                    <a:gd name="connsiteY0" fmla="*/ 0 h 1143642"/>
                    <a:gd name="connsiteX1" fmla="*/ 1407005 w 1525800"/>
                    <a:gd name="connsiteY1" fmla="*/ 299022 h 1143642"/>
                    <a:gd name="connsiteX2" fmla="*/ 1523269 w 1525800"/>
                    <a:gd name="connsiteY2" fmla="*/ 1143642 h 1143642"/>
                    <a:gd name="connsiteX3" fmla="*/ 0 w 1525800"/>
                    <a:gd name="connsiteY3" fmla="*/ 0 h 1143642"/>
                    <a:gd name="connsiteX0" fmla="*/ 0 w 1523269"/>
                    <a:gd name="connsiteY0" fmla="*/ 0 h 1143642"/>
                    <a:gd name="connsiteX1" fmla="*/ 1407005 w 1523269"/>
                    <a:gd name="connsiteY1" fmla="*/ 299022 h 1143642"/>
                    <a:gd name="connsiteX2" fmla="*/ 1523269 w 1523269"/>
                    <a:gd name="connsiteY2" fmla="*/ 1143642 h 1143642"/>
                    <a:gd name="connsiteX3" fmla="*/ 0 w 1523269"/>
                    <a:gd name="connsiteY3" fmla="*/ 0 h 1143642"/>
                    <a:gd name="connsiteX0" fmla="*/ 0 w 1523269"/>
                    <a:gd name="connsiteY0" fmla="*/ 0 h 1143642"/>
                    <a:gd name="connsiteX1" fmla="*/ 1407005 w 1523269"/>
                    <a:gd name="connsiteY1" fmla="*/ 299022 h 1143642"/>
                    <a:gd name="connsiteX2" fmla="*/ 1523269 w 1523269"/>
                    <a:gd name="connsiteY2" fmla="*/ 1143642 h 1143642"/>
                    <a:gd name="connsiteX3" fmla="*/ 0 w 1523269"/>
                    <a:gd name="connsiteY3" fmla="*/ 0 h 1143642"/>
                    <a:gd name="connsiteX0" fmla="*/ 0 w 1511394"/>
                    <a:gd name="connsiteY0" fmla="*/ 0 h 1131767"/>
                    <a:gd name="connsiteX1" fmla="*/ 1407005 w 1511394"/>
                    <a:gd name="connsiteY1" fmla="*/ 299022 h 1131767"/>
                    <a:gd name="connsiteX2" fmla="*/ 1511394 w 1511394"/>
                    <a:gd name="connsiteY2" fmla="*/ 1131767 h 1131767"/>
                    <a:gd name="connsiteX3" fmla="*/ 0 w 1511394"/>
                    <a:gd name="connsiteY3" fmla="*/ 0 h 1131767"/>
                    <a:gd name="connsiteX0" fmla="*/ 0 w 1511394"/>
                    <a:gd name="connsiteY0" fmla="*/ 0 h 1131767"/>
                    <a:gd name="connsiteX1" fmla="*/ 1407005 w 1511394"/>
                    <a:gd name="connsiteY1" fmla="*/ 299022 h 1131767"/>
                    <a:gd name="connsiteX2" fmla="*/ 1511394 w 1511394"/>
                    <a:gd name="connsiteY2" fmla="*/ 1131767 h 1131767"/>
                    <a:gd name="connsiteX3" fmla="*/ 0 w 1511394"/>
                    <a:gd name="connsiteY3" fmla="*/ 0 h 1131767"/>
                    <a:gd name="connsiteX0" fmla="*/ 75 w 1579499"/>
                    <a:gd name="connsiteY0" fmla="*/ 0 h 1285076"/>
                    <a:gd name="connsiteX1" fmla="*/ 1407080 w 1579499"/>
                    <a:gd name="connsiteY1" fmla="*/ 299022 h 1285076"/>
                    <a:gd name="connsiteX2" fmla="*/ 1511469 w 1579499"/>
                    <a:gd name="connsiteY2" fmla="*/ 1131767 h 1285076"/>
                    <a:gd name="connsiteX3" fmla="*/ 1453252 w 1579499"/>
                    <a:gd name="connsiteY3" fmla="*/ 1187576 h 1285076"/>
                    <a:gd name="connsiteX4" fmla="*/ 75 w 1579499"/>
                    <a:gd name="connsiteY4" fmla="*/ 0 h 1285076"/>
                    <a:gd name="connsiteX0" fmla="*/ 75 w 1511469"/>
                    <a:gd name="connsiteY0" fmla="*/ 0 h 1197192"/>
                    <a:gd name="connsiteX1" fmla="*/ 1407080 w 1511469"/>
                    <a:gd name="connsiteY1" fmla="*/ 299022 h 1197192"/>
                    <a:gd name="connsiteX2" fmla="*/ 1511469 w 1511469"/>
                    <a:gd name="connsiteY2" fmla="*/ 1131767 h 1197192"/>
                    <a:gd name="connsiteX3" fmla="*/ 1453252 w 1511469"/>
                    <a:gd name="connsiteY3" fmla="*/ 1187576 h 1197192"/>
                    <a:gd name="connsiteX4" fmla="*/ 75 w 1511469"/>
                    <a:gd name="connsiteY4" fmla="*/ 0 h 1197192"/>
                    <a:gd name="connsiteX0" fmla="*/ 75 w 1511469"/>
                    <a:gd name="connsiteY0" fmla="*/ 0 h 1187576"/>
                    <a:gd name="connsiteX1" fmla="*/ 1407080 w 1511469"/>
                    <a:gd name="connsiteY1" fmla="*/ 299022 h 1187576"/>
                    <a:gd name="connsiteX2" fmla="*/ 1511469 w 1511469"/>
                    <a:gd name="connsiteY2" fmla="*/ 1131767 h 1187576"/>
                    <a:gd name="connsiteX3" fmla="*/ 1453252 w 1511469"/>
                    <a:gd name="connsiteY3" fmla="*/ 1187576 h 1187576"/>
                    <a:gd name="connsiteX4" fmla="*/ 75 w 1511469"/>
                    <a:gd name="connsiteY4" fmla="*/ 0 h 1187576"/>
                    <a:gd name="connsiteX0" fmla="*/ 0 w 1511394"/>
                    <a:gd name="connsiteY0" fmla="*/ 0 h 1187576"/>
                    <a:gd name="connsiteX1" fmla="*/ 1407005 w 1511394"/>
                    <a:gd name="connsiteY1" fmla="*/ 299022 h 1187576"/>
                    <a:gd name="connsiteX2" fmla="*/ 1511394 w 1511394"/>
                    <a:gd name="connsiteY2" fmla="*/ 1131767 h 1187576"/>
                    <a:gd name="connsiteX3" fmla="*/ 1453177 w 1511394"/>
                    <a:gd name="connsiteY3" fmla="*/ 1187576 h 1187576"/>
                    <a:gd name="connsiteX4" fmla="*/ 0 w 1511394"/>
                    <a:gd name="connsiteY4" fmla="*/ 0 h 1187576"/>
                    <a:gd name="connsiteX0" fmla="*/ 0 w 1511394"/>
                    <a:gd name="connsiteY0" fmla="*/ 0 h 1187576"/>
                    <a:gd name="connsiteX1" fmla="*/ 1407005 w 1511394"/>
                    <a:gd name="connsiteY1" fmla="*/ 299022 h 1187576"/>
                    <a:gd name="connsiteX2" fmla="*/ 1511394 w 1511394"/>
                    <a:gd name="connsiteY2" fmla="*/ 1131767 h 1187576"/>
                    <a:gd name="connsiteX3" fmla="*/ 1453177 w 1511394"/>
                    <a:gd name="connsiteY3" fmla="*/ 1187576 h 1187576"/>
                    <a:gd name="connsiteX4" fmla="*/ 0 w 1511394"/>
                    <a:gd name="connsiteY4" fmla="*/ 0 h 1187576"/>
                    <a:gd name="connsiteX0" fmla="*/ 0 w 1511394"/>
                    <a:gd name="connsiteY0" fmla="*/ 0 h 1187576"/>
                    <a:gd name="connsiteX1" fmla="*/ 1407005 w 1511394"/>
                    <a:gd name="connsiteY1" fmla="*/ 299022 h 1187576"/>
                    <a:gd name="connsiteX2" fmla="*/ 1511394 w 1511394"/>
                    <a:gd name="connsiteY2" fmla="*/ 1131767 h 1187576"/>
                    <a:gd name="connsiteX3" fmla="*/ 1453177 w 1511394"/>
                    <a:gd name="connsiteY3" fmla="*/ 1187576 h 1187576"/>
                    <a:gd name="connsiteX4" fmla="*/ 0 w 1511394"/>
                    <a:gd name="connsiteY4" fmla="*/ 0 h 1187576"/>
                    <a:gd name="connsiteX0" fmla="*/ 0 w 1511394"/>
                    <a:gd name="connsiteY0" fmla="*/ 0 h 1187576"/>
                    <a:gd name="connsiteX1" fmla="*/ 1407005 w 1511394"/>
                    <a:gd name="connsiteY1" fmla="*/ 299022 h 1187576"/>
                    <a:gd name="connsiteX2" fmla="*/ 1511394 w 1511394"/>
                    <a:gd name="connsiteY2" fmla="*/ 1131767 h 1187576"/>
                    <a:gd name="connsiteX3" fmla="*/ 1453177 w 1511394"/>
                    <a:gd name="connsiteY3" fmla="*/ 1187576 h 1187576"/>
                    <a:gd name="connsiteX4" fmla="*/ 0 w 1511394"/>
                    <a:gd name="connsiteY4" fmla="*/ 0 h 1187576"/>
                    <a:gd name="connsiteX0" fmla="*/ 0 w 1511394"/>
                    <a:gd name="connsiteY0" fmla="*/ 0 h 1169763"/>
                    <a:gd name="connsiteX1" fmla="*/ 1407005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493581"/>
                    <a:gd name="connsiteY0" fmla="*/ 0 h 1169763"/>
                    <a:gd name="connsiteX1" fmla="*/ 1407005 w 1493581"/>
                    <a:gd name="connsiteY1" fmla="*/ 299022 h 1169763"/>
                    <a:gd name="connsiteX2" fmla="*/ 1493581 w 1493581"/>
                    <a:gd name="connsiteY2" fmla="*/ 1155518 h 1169763"/>
                    <a:gd name="connsiteX3" fmla="*/ 1447239 w 1493581"/>
                    <a:gd name="connsiteY3" fmla="*/ 1169763 h 1169763"/>
                    <a:gd name="connsiteX4" fmla="*/ 0 w 1493581"/>
                    <a:gd name="connsiteY4" fmla="*/ 0 h 1169763"/>
                    <a:gd name="connsiteX0" fmla="*/ 0 w 1511394"/>
                    <a:gd name="connsiteY0" fmla="*/ 0 h 1169763"/>
                    <a:gd name="connsiteX1" fmla="*/ 1407005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511394"/>
                    <a:gd name="connsiteY0" fmla="*/ 0 h 1169763"/>
                    <a:gd name="connsiteX1" fmla="*/ 1407005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511394"/>
                    <a:gd name="connsiteY0" fmla="*/ 0 h 1169763"/>
                    <a:gd name="connsiteX1" fmla="*/ 1407005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511394"/>
                    <a:gd name="connsiteY0" fmla="*/ 0 h 1169763"/>
                    <a:gd name="connsiteX1" fmla="*/ 1400473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511394"/>
                    <a:gd name="connsiteY0" fmla="*/ 0 h 1169763"/>
                    <a:gd name="connsiteX1" fmla="*/ 1403738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  <a:gd name="connsiteX0" fmla="*/ 0 w 1511394"/>
                    <a:gd name="connsiteY0" fmla="*/ 0 h 1169763"/>
                    <a:gd name="connsiteX1" fmla="*/ 1407003 w 1511394"/>
                    <a:gd name="connsiteY1" fmla="*/ 299022 h 1169763"/>
                    <a:gd name="connsiteX2" fmla="*/ 1511394 w 1511394"/>
                    <a:gd name="connsiteY2" fmla="*/ 1131767 h 1169763"/>
                    <a:gd name="connsiteX3" fmla="*/ 1447239 w 1511394"/>
                    <a:gd name="connsiteY3" fmla="*/ 1169763 h 1169763"/>
                    <a:gd name="connsiteX4" fmla="*/ 0 w 1511394"/>
                    <a:gd name="connsiteY4" fmla="*/ 0 h 116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1394" h="1169763">
                      <a:moveTo>
                        <a:pt x="0" y="0"/>
                      </a:moveTo>
                      <a:lnTo>
                        <a:pt x="1407003" y="299022"/>
                      </a:lnTo>
                      <a:cubicBezTo>
                        <a:pt x="1445868" y="630053"/>
                        <a:pt x="1465896" y="714205"/>
                        <a:pt x="1511394" y="1131767"/>
                      </a:cubicBezTo>
                      <a:cubicBezTo>
                        <a:pt x="1443261" y="1169858"/>
                        <a:pt x="1479445" y="1144636"/>
                        <a:pt x="1447239" y="1169763"/>
                      </a:cubicBezTo>
                      <a:cubicBezTo>
                        <a:pt x="987522" y="630813"/>
                        <a:pt x="48269" y="74581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lumMod val="30000"/>
                      </a:schemeClr>
                    </a:gs>
                    <a:gs pos="79000">
                      <a:schemeClr val="accent3"/>
                    </a:gs>
                    <a:gs pos="100000">
                      <a:schemeClr val="accent3"/>
                    </a:gs>
                  </a:gsLst>
                  <a:lin ang="16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133031E9-9FDF-4111-9962-CFBA31C87461}"/>
                </a:ext>
              </a:extLst>
            </p:cNvPr>
            <p:cNvGrpSpPr/>
            <p:nvPr/>
          </p:nvGrpSpPr>
          <p:grpSpPr>
            <a:xfrm rot="16200000">
              <a:off x="1020188" y="3816513"/>
              <a:ext cx="3270449" cy="2812523"/>
              <a:chOff x="549524" y="2804"/>
              <a:chExt cx="2613602" cy="2812523"/>
            </a:xfrm>
          </p:grpSpPr>
          <p:sp>
            <p:nvSpPr>
              <p:cNvPr id="67" name="Rectangle 23">
                <a:extLst>
                  <a:ext uri="{FF2B5EF4-FFF2-40B4-BE49-F238E27FC236}">
                    <a16:creationId xmlns:a16="http://schemas.microsoft.com/office/drawing/2014/main" id="{11BD44E0-1BB1-4ECB-81D9-05DC72ADF2DC}"/>
                  </a:ext>
                </a:extLst>
              </p:cNvPr>
              <p:cNvSpPr/>
              <p:nvPr/>
            </p:nvSpPr>
            <p:spPr>
              <a:xfrm>
                <a:off x="549524" y="2804"/>
                <a:ext cx="1412807" cy="1564768"/>
              </a:xfrm>
              <a:custGeom>
                <a:avLst/>
                <a:gdLst>
                  <a:gd name="connsiteX0" fmla="*/ 0 w 1412807"/>
                  <a:gd name="connsiteY0" fmla="*/ 0 h 2045803"/>
                  <a:gd name="connsiteX1" fmla="*/ 1412807 w 1412807"/>
                  <a:gd name="connsiteY1" fmla="*/ 0 h 2045803"/>
                  <a:gd name="connsiteX2" fmla="*/ 1412807 w 1412807"/>
                  <a:gd name="connsiteY2" fmla="*/ 2045803 h 2045803"/>
                  <a:gd name="connsiteX3" fmla="*/ 0 w 1412807"/>
                  <a:gd name="connsiteY3" fmla="*/ 2045803 h 2045803"/>
                  <a:gd name="connsiteX4" fmla="*/ 0 w 1412807"/>
                  <a:gd name="connsiteY4" fmla="*/ 0 h 2045803"/>
                  <a:gd name="connsiteX0" fmla="*/ 0 w 1412807"/>
                  <a:gd name="connsiteY0" fmla="*/ 0 h 2045803"/>
                  <a:gd name="connsiteX1" fmla="*/ 1412807 w 1412807"/>
                  <a:gd name="connsiteY1" fmla="*/ 0 h 2045803"/>
                  <a:gd name="connsiteX2" fmla="*/ 1412807 w 1412807"/>
                  <a:gd name="connsiteY2" fmla="*/ 2045803 h 2045803"/>
                  <a:gd name="connsiteX3" fmla="*/ 13001 w 1412807"/>
                  <a:gd name="connsiteY3" fmla="*/ 1452093 h 2045803"/>
                  <a:gd name="connsiteX4" fmla="*/ 0 w 1412807"/>
                  <a:gd name="connsiteY4" fmla="*/ 0 h 2045803"/>
                  <a:gd name="connsiteX0" fmla="*/ 0 w 1412807"/>
                  <a:gd name="connsiteY0" fmla="*/ 0 h 2045803"/>
                  <a:gd name="connsiteX1" fmla="*/ 1412807 w 1412807"/>
                  <a:gd name="connsiteY1" fmla="*/ 0 h 2045803"/>
                  <a:gd name="connsiteX2" fmla="*/ 1412807 w 1412807"/>
                  <a:gd name="connsiteY2" fmla="*/ 2045803 h 2045803"/>
                  <a:gd name="connsiteX3" fmla="*/ 21669 w 1412807"/>
                  <a:gd name="connsiteY3" fmla="*/ 1521432 h 2045803"/>
                  <a:gd name="connsiteX4" fmla="*/ 0 w 1412807"/>
                  <a:gd name="connsiteY4" fmla="*/ 0 h 2045803"/>
                  <a:gd name="connsiteX0" fmla="*/ 0 w 1412807"/>
                  <a:gd name="connsiteY0" fmla="*/ 0 h 2045803"/>
                  <a:gd name="connsiteX1" fmla="*/ 1412807 w 1412807"/>
                  <a:gd name="connsiteY1" fmla="*/ 0 h 2045803"/>
                  <a:gd name="connsiteX2" fmla="*/ 1412807 w 1412807"/>
                  <a:gd name="connsiteY2" fmla="*/ 2045803 h 2045803"/>
                  <a:gd name="connsiteX3" fmla="*/ 13002 w 1412807"/>
                  <a:gd name="connsiteY3" fmla="*/ 1534433 h 2045803"/>
                  <a:gd name="connsiteX4" fmla="*/ 0 w 1412807"/>
                  <a:gd name="connsiteY4" fmla="*/ 0 h 2045803"/>
                  <a:gd name="connsiteX0" fmla="*/ 0 w 1412807"/>
                  <a:gd name="connsiteY0" fmla="*/ 0 h 2045803"/>
                  <a:gd name="connsiteX1" fmla="*/ 1412807 w 1412807"/>
                  <a:gd name="connsiteY1" fmla="*/ 0 h 2045803"/>
                  <a:gd name="connsiteX2" fmla="*/ 1412807 w 1412807"/>
                  <a:gd name="connsiteY2" fmla="*/ 2045803 h 2045803"/>
                  <a:gd name="connsiteX3" fmla="*/ 4335 w 1412807"/>
                  <a:gd name="connsiteY3" fmla="*/ 1534433 h 2045803"/>
                  <a:gd name="connsiteX4" fmla="*/ 0 w 1412807"/>
                  <a:gd name="connsiteY4" fmla="*/ 0 h 2045803"/>
                  <a:gd name="connsiteX0" fmla="*/ 0 w 1412807"/>
                  <a:gd name="connsiteY0" fmla="*/ 0 h 1768449"/>
                  <a:gd name="connsiteX1" fmla="*/ 1412807 w 1412807"/>
                  <a:gd name="connsiteY1" fmla="*/ 0 h 1768449"/>
                  <a:gd name="connsiteX2" fmla="*/ 1412807 w 1412807"/>
                  <a:gd name="connsiteY2" fmla="*/ 1768449 h 1768449"/>
                  <a:gd name="connsiteX3" fmla="*/ 4335 w 1412807"/>
                  <a:gd name="connsiteY3" fmla="*/ 1534433 h 1768449"/>
                  <a:gd name="connsiteX4" fmla="*/ 0 w 1412807"/>
                  <a:gd name="connsiteY4" fmla="*/ 0 h 1768449"/>
                  <a:gd name="connsiteX0" fmla="*/ 0 w 1412807"/>
                  <a:gd name="connsiteY0" fmla="*/ 0 h 1564768"/>
                  <a:gd name="connsiteX1" fmla="*/ 1412807 w 1412807"/>
                  <a:gd name="connsiteY1" fmla="*/ 0 h 1564768"/>
                  <a:gd name="connsiteX2" fmla="*/ 1412807 w 1412807"/>
                  <a:gd name="connsiteY2" fmla="*/ 1564768 h 1564768"/>
                  <a:gd name="connsiteX3" fmla="*/ 4335 w 1412807"/>
                  <a:gd name="connsiteY3" fmla="*/ 1534433 h 1564768"/>
                  <a:gd name="connsiteX4" fmla="*/ 0 w 1412807"/>
                  <a:gd name="connsiteY4" fmla="*/ 0 h 1564768"/>
                  <a:gd name="connsiteX0" fmla="*/ 0 w 1412807"/>
                  <a:gd name="connsiteY0" fmla="*/ 0 h 1564768"/>
                  <a:gd name="connsiteX1" fmla="*/ 1412807 w 1412807"/>
                  <a:gd name="connsiteY1" fmla="*/ 0 h 1564768"/>
                  <a:gd name="connsiteX2" fmla="*/ 1412807 w 1412807"/>
                  <a:gd name="connsiteY2" fmla="*/ 1564768 h 1564768"/>
                  <a:gd name="connsiteX3" fmla="*/ 8669 w 1412807"/>
                  <a:gd name="connsiteY3" fmla="*/ 1192074 h 1564768"/>
                  <a:gd name="connsiteX4" fmla="*/ 0 w 1412807"/>
                  <a:gd name="connsiteY4" fmla="*/ 0 h 1564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807" h="1564768">
                    <a:moveTo>
                      <a:pt x="0" y="0"/>
                    </a:moveTo>
                    <a:lnTo>
                      <a:pt x="1412807" y="0"/>
                    </a:lnTo>
                    <a:lnTo>
                      <a:pt x="1412807" y="1564768"/>
                    </a:lnTo>
                    <a:lnTo>
                      <a:pt x="8669" y="1192074"/>
                    </a:lnTo>
                    <a:cubicBezTo>
                      <a:pt x="5779" y="794716"/>
                      <a:pt x="2890" y="39735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DCCC2B2D-4E4A-4616-BB51-BFDAC313CE69}"/>
                  </a:ext>
                </a:extLst>
              </p:cNvPr>
              <p:cNvSpPr/>
              <p:nvPr/>
            </p:nvSpPr>
            <p:spPr>
              <a:xfrm>
                <a:off x="557203" y="1189502"/>
                <a:ext cx="2605923" cy="1625825"/>
              </a:xfrm>
              <a:custGeom>
                <a:avLst/>
                <a:gdLst>
                  <a:gd name="connsiteX0" fmla="*/ 2814221 w 2814221"/>
                  <a:gd name="connsiteY0" fmla="*/ 825624 h 825624"/>
                  <a:gd name="connsiteX1" fmla="*/ 1411549 w 2814221"/>
                  <a:gd name="connsiteY1" fmla="*/ 0 h 825624"/>
                  <a:gd name="connsiteX2" fmla="*/ 0 w 2814221"/>
                  <a:gd name="connsiteY2" fmla="*/ 0 h 825624"/>
                  <a:gd name="connsiteX3" fmla="*/ 2814221 w 2814221"/>
                  <a:gd name="connsiteY3" fmla="*/ 825624 h 825624"/>
                  <a:gd name="connsiteX0" fmla="*/ 2857558 w 2857558"/>
                  <a:gd name="connsiteY0" fmla="*/ 933965 h 933965"/>
                  <a:gd name="connsiteX1" fmla="*/ 1411549 w 2857558"/>
                  <a:gd name="connsiteY1" fmla="*/ 0 h 933965"/>
                  <a:gd name="connsiteX2" fmla="*/ 0 w 2857558"/>
                  <a:gd name="connsiteY2" fmla="*/ 0 h 933965"/>
                  <a:gd name="connsiteX3" fmla="*/ 2857558 w 2857558"/>
                  <a:gd name="connsiteY3" fmla="*/ 933965 h 933965"/>
                  <a:gd name="connsiteX0" fmla="*/ 2857558 w 2857558"/>
                  <a:gd name="connsiteY0" fmla="*/ 933965 h 933965"/>
                  <a:gd name="connsiteX1" fmla="*/ 1411549 w 2857558"/>
                  <a:gd name="connsiteY1" fmla="*/ 0 h 933965"/>
                  <a:gd name="connsiteX2" fmla="*/ 0 w 2857558"/>
                  <a:gd name="connsiteY2" fmla="*/ 0 h 933965"/>
                  <a:gd name="connsiteX3" fmla="*/ 2857558 w 2857558"/>
                  <a:gd name="connsiteY3" fmla="*/ 933965 h 933965"/>
                  <a:gd name="connsiteX0" fmla="*/ 2857558 w 2857558"/>
                  <a:gd name="connsiteY0" fmla="*/ 933965 h 933965"/>
                  <a:gd name="connsiteX1" fmla="*/ 1411549 w 2857558"/>
                  <a:gd name="connsiteY1" fmla="*/ 0 h 933965"/>
                  <a:gd name="connsiteX2" fmla="*/ 0 w 2857558"/>
                  <a:gd name="connsiteY2" fmla="*/ 0 h 933965"/>
                  <a:gd name="connsiteX3" fmla="*/ 2857558 w 2857558"/>
                  <a:gd name="connsiteY3" fmla="*/ 933965 h 933965"/>
                  <a:gd name="connsiteX0" fmla="*/ 2857558 w 2959190"/>
                  <a:gd name="connsiteY0" fmla="*/ 933965 h 944130"/>
                  <a:gd name="connsiteX1" fmla="*/ 2240453 w 2959190"/>
                  <a:gd name="connsiteY1" fmla="*/ 493532 h 944130"/>
                  <a:gd name="connsiteX2" fmla="*/ 1411549 w 2959190"/>
                  <a:gd name="connsiteY2" fmla="*/ 0 h 944130"/>
                  <a:gd name="connsiteX3" fmla="*/ 0 w 2959190"/>
                  <a:gd name="connsiteY3" fmla="*/ 0 h 944130"/>
                  <a:gd name="connsiteX4" fmla="*/ 2857558 w 2959190"/>
                  <a:gd name="connsiteY4" fmla="*/ 933965 h 944130"/>
                  <a:gd name="connsiteX0" fmla="*/ 2857558 w 2960905"/>
                  <a:gd name="connsiteY0" fmla="*/ 933965 h 944027"/>
                  <a:gd name="connsiteX1" fmla="*/ 2257787 w 2960905"/>
                  <a:gd name="connsiteY1" fmla="*/ 489198 h 944027"/>
                  <a:gd name="connsiteX2" fmla="*/ 1411549 w 2960905"/>
                  <a:gd name="connsiteY2" fmla="*/ 0 h 944027"/>
                  <a:gd name="connsiteX3" fmla="*/ 0 w 2960905"/>
                  <a:gd name="connsiteY3" fmla="*/ 0 h 944027"/>
                  <a:gd name="connsiteX4" fmla="*/ 2857558 w 2960905"/>
                  <a:gd name="connsiteY4" fmla="*/ 933965 h 944027"/>
                  <a:gd name="connsiteX0" fmla="*/ 2857558 w 2960905"/>
                  <a:gd name="connsiteY0" fmla="*/ 933965 h 944027"/>
                  <a:gd name="connsiteX1" fmla="*/ 2257787 w 2960905"/>
                  <a:gd name="connsiteY1" fmla="*/ 489198 h 944027"/>
                  <a:gd name="connsiteX2" fmla="*/ 1411549 w 2960905"/>
                  <a:gd name="connsiteY2" fmla="*/ 0 h 944027"/>
                  <a:gd name="connsiteX3" fmla="*/ 0 w 2960905"/>
                  <a:gd name="connsiteY3" fmla="*/ 0 h 944027"/>
                  <a:gd name="connsiteX4" fmla="*/ 2857558 w 2960905"/>
                  <a:gd name="connsiteY4" fmla="*/ 933965 h 944027"/>
                  <a:gd name="connsiteX0" fmla="*/ 2857558 w 2960905"/>
                  <a:gd name="connsiteY0" fmla="*/ 933965 h 944027"/>
                  <a:gd name="connsiteX1" fmla="*/ 2257787 w 2960905"/>
                  <a:gd name="connsiteY1" fmla="*/ 489198 h 944027"/>
                  <a:gd name="connsiteX2" fmla="*/ 1411549 w 2960905"/>
                  <a:gd name="connsiteY2" fmla="*/ 0 h 944027"/>
                  <a:gd name="connsiteX3" fmla="*/ 0 w 2960905"/>
                  <a:gd name="connsiteY3" fmla="*/ 0 h 944027"/>
                  <a:gd name="connsiteX4" fmla="*/ 2857558 w 2960905"/>
                  <a:gd name="connsiteY4" fmla="*/ 933965 h 944027"/>
                  <a:gd name="connsiteX0" fmla="*/ 2857558 w 2857558"/>
                  <a:gd name="connsiteY0" fmla="*/ 933965 h 933965"/>
                  <a:gd name="connsiteX1" fmla="*/ 2257787 w 2857558"/>
                  <a:gd name="connsiteY1" fmla="*/ 489198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57558 w 2857558"/>
                  <a:gd name="connsiteY0" fmla="*/ 933965 h 933965"/>
                  <a:gd name="connsiteX1" fmla="*/ 2257787 w 2857558"/>
                  <a:gd name="connsiteY1" fmla="*/ 489198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57558 w 2857558"/>
                  <a:gd name="connsiteY0" fmla="*/ 933965 h 933965"/>
                  <a:gd name="connsiteX1" fmla="*/ 2257787 w 2857558"/>
                  <a:gd name="connsiteY1" fmla="*/ 489198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57558 w 2857558"/>
                  <a:gd name="connsiteY0" fmla="*/ 933965 h 933965"/>
                  <a:gd name="connsiteX1" fmla="*/ 2257787 w 2857558"/>
                  <a:gd name="connsiteY1" fmla="*/ 489198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57558 w 2857558"/>
                  <a:gd name="connsiteY0" fmla="*/ 933965 h 933965"/>
                  <a:gd name="connsiteX1" fmla="*/ 2257787 w 2857558"/>
                  <a:gd name="connsiteY1" fmla="*/ 489198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57558 w 2857558"/>
                  <a:gd name="connsiteY0" fmla="*/ 933965 h 933965"/>
                  <a:gd name="connsiteX1" fmla="*/ 2301124 w 2857558"/>
                  <a:gd name="connsiteY1" fmla="*/ 519534 h 933965"/>
                  <a:gd name="connsiteX2" fmla="*/ 1411549 w 2857558"/>
                  <a:gd name="connsiteY2" fmla="*/ 0 h 933965"/>
                  <a:gd name="connsiteX3" fmla="*/ 0 w 2857558"/>
                  <a:gd name="connsiteY3" fmla="*/ 0 h 933965"/>
                  <a:gd name="connsiteX4" fmla="*/ 2857558 w 2857558"/>
                  <a:gd name="connsiteY4" fmla="*/ 933965 h 933965"/>
                  <a:gd name="connsiteX0" fmla="*/ 2874892 w 2874892"/>
                  <a:gd name="connsiteY0" fmla="*/ 955633 h 955633"/>
                  <a:gd name="connsiteX1" fmla="*/ 2301124 w 2874892"/>
                  <a:gd name="connsiteY1" fmla="*/ 519534 h 955633"/>
                  <a:gd name="connsiteX2" fmla="*/ 1411549 w 2874892"/>
                  <a:gd name="connsiteY2" fmla="*/ 0 h 955633"/>
                  <a:gd name="connsiteX3" fmla="*/ 0 w 2874892"/>
                  <a:gd name="connsiteY3" fmla="*/ 0 h 955633"/>
                  <a:gd name="connsiteX4" fmla="*/ 2874892 w 2874892"/>
                  <a:gd name="connsiteY4" fmla="*/ 955633 h 955633"/>
                  <a:gd name="connsiteX0" fmla="*/ 2874892 w 2874892"/>
                  <a:gd name="connsiteY0" fmla="*/ 955633 h 955633"/>
                  <a:gd name="connsiteX1" fmla="*/ 2301124 w 2874892"/>
                  <a:gd name="connsiteY1" fmla="*/ 519534 h 955633"/>
                  <a:gd name="connsiteX2" fmla="*/ 1411549 w 2874892"/>
                  <a:gd name="connsiteY2" fmla="*/ 0 h 955633"/>
                  <a:gd name="connsiteX3" fmla="*/ 0 w 2874892"/>
                  <a:gd name="connsiteY3" fmla="*/ 0 h 955633"/>
                  <a:gd name="connsiteX4" fmla="*/ 2874892 w 2874892"/>
                  <a:gd name="connsiteY4" fmla="*/ 955633 h 955633"/>
                  <a:gd name="connsiteX0" fmla="*/ 2874892 w 2874892"/>
                  <a:gd name="connsiteY0" fmla="*/ 955633 h 955633"/>
                  <a:gd name="connsiteX1" fmla="*/ 2175448 w 2874892"/>
                  <a:gd name="connsiteY1" fmla="*/ 432861 h 955633"/>
                  <a:gd name="connsiteX2" fmla="*/ 1411549 w 2874892"/>
                  <a:gd name="connsiteY2" fmla="*/ 0 h 955633"/>
                  <a:gd name="connsiteX3" fmla="*/ 0 w 2874892"/>
                  <a:gd name="connsiteY3" fmla="*/ 0 h 955633"/>
                  <a:gd name="connsiteX4" fmla="*/ 2874892 w 2874892"/>
                  <a:gd name="connsiteY4" fmla="*/ 955633 h 955633"/>
                  <a:gd name="connsiteX0" fmla="*/ 2874892 w 2874892"/>
                  <a:gd name="connsiteY0" fmla="*/ 955633 h 955633"/>
                  <a:gd name="connsiteX1" fmla="*/ 2175448 w 2874892"/>
                  <a:gd name="connsiteY1" fmla="*/ 432861 h 955633"/>
                  <a:gd name="connsiteX2" fmla="*/ 1411549 w 2874892"/>
                  <a:gd name="connsiteY2" fmla="*/ 0 h 955633"/>
                  <a:gd name="connsiteX3" fmla="*/ 0 w 2874892"/>
                  <a:gd name="connsiteY3" fmla="*/ 0 h 955633"/>
                  <a:gd name="connsiteX4" fmla="*/ 2874892 w 2874892"/>
                  <a:gd name="connsiteY4" fmla="*/ 955633 h 955633"/>
                  <a:gd name="connsiteX0" fmla="*/ 2874892 w 2874892"/>
                  <a:gd name="connsiteY0" fmla="*/ 1198318 h 1198318"/>
                  <a:gd name="connsiteX1" fmla="*/ 2175448 w 2874892"/>
                  <a:gd name="connsiteY1" fmla="*/ 675546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75448 w 2874892"/>
                  <a:gd name="connsiteY1" fmla="*/ 675546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75448 w 2874892"/>
                  <a:gd name="connsiteY1" fmla="*/ 692880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75448 w 2874892"/>
                  <a:gd name="connsiteY1" fmla="*/ 692880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58113 w 2874892"/>
                  <a:gd name="connsiteY1" fmla="*/ 710215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58113 w 2874892"/>
                  <a:gd name="connsiteY1" fmla="*/ 710215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874892 w 2874892"/>
                  <a:gd name="connsiteY0" fmla="*/ 1198318 h 1198318"/>
                  <a:gd name="connsiteX1" fmla="*/ 2158113 w 2874892"/>
                  <a:gd name="connsiteY1" fmla="*/ 710215 h 1198318"/>
                  <a:gd name="connsiteX2" fmla="*/ 1402882 w 2874892"/>
                  <a:gd name="connsiteY2" fmla="*/ 0 h 1198318"/>
                  <a:gd name="connsiteX3" fmla="*/ 0 w 2874892"/>
                  <a:gd name="connsiteY3" fmla="*/ 242685 h 1198318"/>
                  <a:gd name="connsiteX4" fmla="*/ 2874892 w 2874892"/>
                  <a:gd name="connsiteY4" fmla="*/ 1198318 h 1198318"/>
                  <a:gd name="connsiteX0" fmla="*/ 2900894 w 2900894"/>
                  <a:gd name="connsiteY0" fmla="*/ 1467004 h 1467004"/>
                  <a:gd name="connsiteX1" fmla="*/ 2184115 w 2900894"/>
                  <a:gd name="connsiteY1" fmla="*/ 978901 h 1467004"/>
                  <a:gd name="connsiteX2" fmla="*/ 1428884 w 2900894"/>
                  <a:gd name="connsiteY2" fmla="*/ 268686 h 1467004"/>
                  <a:gd name="connsiteX3" fmla="*/ 0 w 2900894"/>
                  <a:gd name="connsiteY3" fmla="*/ 0 h 1467004"/>
                  <a:gd name="connsiteX4" fmla="*/ 2900894 w 2900894"/>
                  <a:gd name="connsiteY4" fmla="*/ 1467004 h 1467004"/>
                  <a:gd name="connsiteX0" fmla="*/ 2866225 w 2866225"/>
                  <a:gd name="connsiteY0" fmla="*/ 1462670 h 1462670"/>
                  <a:gd name="connsiteX1" fmla="*/ 2149446 w 2866225"/>
                  <a:gd name="connsiteY1" fmla="*/ 974567 h 1462670"/>
                  <a:gd name="connsiteX2" fmla="*/ 1394215 w 2866225"/>
                  <a:gd name="connsiteY2" fmla="*/ 264352 h 1462670"/>
                  <a:gd name="connsiteX3" fmla="*/ 0 w 2866225"/>
                  <a:gd name="connsiteY3" fmla="*/ 0 h 1462670"/>
                  <a:gd name="connsiteX4" fmla="*/ 2866225 w 2866225"/>
                  <a:gd name="connsiteY4" fmla="*/ 1462670 h 1462670"/>
                  <a:gd name="connsiteX0" fmla="*/ 2879226 w 2879226"/>
                  <a:gd name="connsiteY0" fmla="*/ 1462670 h 1462670"/>
                  <a:gd name="connsiteX1" fmla="*/ 2162447 w 2879226"/>
                  <a:gd name="connsiteY1" fmla="*/ 974567 h 1462670"/>
                  <a:gd name="connsiteX2" fmla="*/ 1407216 w 2879226"/>
                  <a:gd name="connsiteY2" fmla="*/ 264352 h 1462670"/>
                  <a:gd name="connsiteX3" fmla="*/ 0 w 2879226"/>
                  <a:gd name="connsiteY3" fmla="*/ 0 h 1462670"/>
                  <a:gd name="connsiteX4" fmla="*/ 2879226 w 2879226"/>
                  <a:gd name="connsiteY4" fmla="*/ 1462670 h 1462670"/>
                  <a:gd name="connsiteX0" fmla="*/ 2879226 w 2879226"/>
                  <a:gd name="connsiteY0" fmla="*/ 1462670 h 1462670"/>
                  <a:gd name="connsiteX1" fmla="*/ 2162447 w 2879226"/>
                  <a:gd name="connsiteY1" fmla="*/ 974567 h 1462670"/>
                  <a:gd name="connsiteX2" fmla="*/ 1407216 w 2879226"/>
                  <a:gd name="connsiteY2" fmla="*/ 264352 h 1462670"/>
                  <a:gd name="connsiteX3" fmla="*/ 0 w 2879226"/>
                  <a:gd name="connsiteY3" fmla="*/ 0 h 1462670"/>
                  <a:gd name="connsiteX4" fmla="*/ 2879226 w 2879226"/>
                  <a:gd name="connsiteY4" fmla="*/ 1462670 h 1462670"/>
                  <a:gd name="connsiteX0" fmla="*/ 2879226 w 2879226"/>
                  <a:gd name="connsiteY0" fmla="*/ 1462670 h 1462670"/>
                  <a:gd name="connsiteX1" fmla="*/ 2162447 w 2879226"/>
                  <a:gd name="connsiteY1" fmla="*/ 974567 h 1462670"/>
                  <a:gd name="connsiteX2" fmla="*/ 1407216 w 2879226"/>
                  <a:gd name="connsiteY2" fmla="*/ 264352 h 1462670"/>
                  <a:gd name="connsiteX3" fmla="*/ 0 w 2879226"/>
                  <a:gd name="connsiteY3" fmla="*/ 0 h 1462670"/>
                  <a:gd name="connsiteX4" fmla="*/ 2879226 w 2879226"/>
                  <a:gd name="connsiteY4" fmla="*/ 1462670 h 1462670"/>
                  <a:gd name="connsiteX0" fmla="*/ 2879226 w 2879226"/>
                  <a:gd name="connsiteY0" fmla="*/ 1462670 h 1462670"/>
                  <a:gd name="connsiteX1" fmla="*/ 2162447 w 2879226"/>
                  <a:gd name="connsiteY1" fmla="*/ 974567 h 1462670"/>
                  <a:gd name="connsiteX2" fmla="*/ 1407216 w 2879226"/>
                  <a:gd name="connsiteY2" fmla="*/ 264352 h 1462670"/>
                  <a:gd name="connsiteX3" fmla="*/ 0 w 2879226"/>
                  <a:gd name="connsiteY3" fmla="*/ 0 h 1462670"/>
                  <a:gd name="connsiteX4" fmla="*/ 2879226 w 2879226"/>
                  <a:gd name="connsiteY4" fmla="*/ 1462670 h 1462670"/>
                  <a:gd name="connsiteX0" fmla="*/ 2601873 w 2601873"/>
                  <a:gd name="connsiteY0" fmla="*/ 1310992 h 1310992"/>
                  <a:gd name="connsiteX1" fmla="*/ 2162447 w 2601873"/>
                  <a:gd name="connsiteY1" fmla="*/ 974567 h 1310992"/>
                  <a:gd name="connsiteX2" fmla="*/ 1407216 w 2601873"/>
                  <a:gd name="connsiteY2" fmla="*/ 264352 h 1310992"/>
                  <a:gd name="connsiteX3" fmla="*/ 0 w 2601873"/>
                  <a:gd name="connsiteY3" fmla="*/ 0 h 1310992"/>
                  <a:gd name="connsiteX4" fmla="*/ 2601873 w 2601873"/>
                  <a:gd name="connsiteY4" fmla="*/ 1310992 h 1310992"/>
                  <a:gd name="connsiteX0" fmla="*/ 2601873 w 2601873"/>
                  <a:gd name="connsiteY0" fmla="*/ 1310992 h 1310992"/>
                  <a:gd name="connsiteX1" fmla="*/ 2162447 w 2601873"/>
                  <a:gd name="connsiteY1" fmla="*/ 974567 h 1310992"/>
                  <a:gd name="connsiteX2" fmla="*/ 1407216 w 2601873"/>
                  <a:gd name="connsiteY2" fmla="*/ 264352 h 1310992"/>
                  <a:gd name="connsiteX3" fmla="*/ 0 w 2601873"/>
                  <a:gd name="connsiteY3" fmla="*/ 0 h 1310992"/>
                  <a:gd name="connsiteX4" fmla="*/ 2601873 w 2601873"/>
                  <a:gd name="connsiteY4" fmla="*/ 1310992 h 1310992"/>
                  <a:gd name="connsiteX0" fmla="*/ 2601873 w 2637152"/>
                  <a:gd name="connsiteY0" fmla="*/ 1310992 h 1312603"/>
                  <a:gd name="connsiteX1" fmla="*/ 1407216 w 2637152"/>
                  <a:gd name="connsiteY1" fmla="*/ 264352 h 1312603"/>
                  <a:gd name="connsiteX2" fmla="*/ 0 w 2637152"/>
                  <a:gd name="connsiteY2" fmla="*/ 0 h 1312603"/>
                  <a:gd name="connsiteX3" fmla="*/ 2601873 w 2637152"/>
                  <a:gd name="connsiteY3" fmla="*/ 1310992 h 1312603"/>
                  <a:gd name="connsiteX0" fmla="*/ 2601873 w 2628373"/>
                  <a:gd name="connsiteY0" fmla="*/ 1310992 h 1313169"/>
                  <a:gd name="connsiteX1" fmla="*/ 1407216 w 2628373"/>
                  <a:gd name="connsiteY1" fmla="*/ 264352 h 1313169"/>
                  <a:gd name="connsiteX2" fmla="*/ 0 w 2628373"/>
                  <a:gd name="connsiteY2" fmla="*/ 0 h 1313169"/>
                  <a:gd name="connsiteX3" fmla="*/ 2601873 w 2628373"/>
                  <a:gd name="connsiteY3" fmla="*/ 1310992 h 1313169"/>
                  <a:gd name="connsiteX0" fmla="*/ 2601873 w 2601873"/>
                  <a:gd name="connsiteY0" fmla="*/ 1310992 h 1310992"/>
                  <a:gd name="connsiteX1" fmla="*/ 1407216 w 2601873"/>
                  <a:gd name="connsiteY1" fmla="*/ 264352 h 1310992"/>
                  <a:gd name="connsiteX2" fmla="*/ 0 w 2601873"/>
                  <a:gd name="connsiteY2" fmla="*/ 0 h 1310992"/>
                  <a:gd name="connsiteX3" fmla="*/ 2601873 w 2601873"/>
                  <a:gd name="connsiteY3" fmla="*/ 1310992 h 1310992"/>
                  <a:gd name="connsiteX0" fmla="*/ 2593206 w 2593206"/>
                  <a:gd name="connsiteY0" fmla="*/ 1644683 h 1644683"/>
                  <a:gd name="connsiteX1" fmla="*/ 1398549 w 2593206"/>
                  <a:gd name="connsiteY1" fmla="*/ 598043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81215 w 2593206"/>
                  <a:gd name="connsiteY1" fmla="*/ 372693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81215 w 2593206"/>
                  <a:gd name="connsiteY1" fmla="*/ 372693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77027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77027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77027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55359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55359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44683 h 1644683"/>
                  <a:gd name="connsiteX1" fmla="*/ 1398550 w 2593206"/>
                  <a:gd name="connsiteY1" fmla="*/ 355359 h 1644683"/>
                  <a:gd name="connsiteX2" fmla="*/ 0 w 2593206"/>
                  <a:gd name="connsiteY2" fmla="*/ 0 h 1644683"/>
                  <a:gd name="connsiteX3" fmla="*/ 2593206 w 2593206"/>
                  <a:gd name="connsiteY3" fmla="*/ 1644683 h 1644683"/>
                  <a:gd name="connsiteX0" fmla="*/ 2593206 w 2593206"/>
                  <a:gd name="connsiteY0" fmla="*/ 1631682 h 1631682"/>
                  <a:gd name="connsiteX1" fmla="*/ 1398550 w 2593206"/>
                  <a:gd name="connsiteY1" fmla="*/ 355359 h 1631682"/>
                  <a:gd name="connsiteX2" fmla="*/ 0 w 2593206"/>
                  <a:gd name="connsiteY2" fmla="*/ 0 h 1631682"/>
                  <a:gd name="connsiteX3" fmla="*/ 2593206 w 2593206"/>
                  <a:gd name="connsiteY3" fmla="*/ 1631682 h 1631682"/>
                  <a:gd name="connsiteX0" fmla="*/ 2549869 w 2549869"/>
                  <a:gd name="connsiteY0" fmla="*/ 1618681 h 1618681"/>
                  <a:gd name="connsiteX1" fmla="*/ 1398550 w 2549869"/>
                  <a:gd name="connsiteY1" fmla="*/ 355359 h 1618681"/>
                  <a:gd name="connsiteX2" fmla="*/ 0 w 2549869"/>
                  <a:gd name="connsiteY2" fmla="*/ 0 h 1618681"/>
                  <a:gd name="connsiteX3" fmla="*/ 2549869 w 2549869"/>
                  <a:gd name="connsiteY3" fmla="*/ 1618681 h 1618681"/>
                  <a:gd name="connsiteX0" fmla="*/ 2549869 w 2549869"/>
                  <a:gd name="connsiteY0" fmla="*/ 1618681 h 1618681"/>
                  <a:gd name="connsiteX1" fmla="*/ 1398550 w 2549869"/>
                  <a:gd name="connsiteY1" fmla="*/ 355359 h 1618681"/>
                  <a:gd name="connsiteX2" fmla="*/ 0 w 2549869"/>
                  <a:gd name="connsiteY2" fmla="*/ 0 h 1618681"/>
                  <a:gd name="connsiteX3" fmla="*/ 2549869 w 2549869"/>
                  <a:gd name="connsiteY3" fmla="*/ 1618681 h 1618681"/>
                  <a:gd name="connsiteX0" fmla="*/ 2549869 w 2549869"/>
                  <a:gd name="connsiteY0" fmla="*/ 1618681 h 1618681"/>
                  <a:gd name="connsiteX1" fmla="*/ 1398550 w 2549869"/>
                  <a:gd name="connsiteY1" fmla="*/ 355359 h 1618681"/>
                  <a:gd name="connsiteX2" fmla="*/ 0 w 2549869"/>
                  <a:gd name="connsiteY2" fmla="*/ 0 h 1618681"/>
                  <a:gd name="connsiteX3" fmla="*/ 2549869 w 2549869"/>
                  <a:gd name="connsiteY3" fmla="*/ 1618681 h 1618681"/>
                  <a:gd name="connsiteX0" fmla="*/ 2549869 w 2549869"/>
                  <a:gd name="connsiteY0" fmla="*/ 1618681 h 1618681"/>
                  <a:gd name="connsiteX1" fmla="*/ 1398550 w 2549869"/>
                  <a:gd name="connsiteY1" fmla="*/ 355359 h 1618681"/>
                  <a:gd name="connsiteX2" fmla="*/ 0 w 2549869"/>
                  <a:gd name="connsiteY2" fmla="*/ 0 h 1618681"/>
                  <a:gd name="connsiteX3" fmla="*/ 2549869 w 2549869"/>
                  <a:gd name="connsiteY3" fmla="*/ 1618681 h 1618681"/>
                  <a:gd name="connsiteX0" fmla="*/ 2549869 w 2549869"/>
                  <a:gd name="connsiteY0" fmla="*/ 1618681 h 1618681"/>
                  <a:gd name="connsiteX1" fmla="*/ 1398550 w 2549869"/>
                  <a:gd name="connsiteY1" fmla="*/ 355359 h 1618681"/>
                  <a:gd name="connsiteX2" fmla="*/ 0 w 2549869"/>
                  <a:gd name="connsiteY2" fmla="*/ 0 h 1618681"/>
                  <a:gd name="connsiteX3" fmla="*/ 2549869 w 2549869"/>
                  <a:gd name="connsiteY3" fmla="*/ 1618681 h 1618681"/>
                  <a:gd name="connsiteX0" fmla="*/ 2559394 w 2559394"/>
                  <a:gd name="connsiteY0" fmla="*/ 1611537 h 1611537"/>
                  <a:gd name="connsiteX1" fmla="*/ 1398550 w 2559394"/>
                  <a:gd name="connsiteY1" fmla="*/ 355359 h 1611537"/>
                  <a:gd name="connsiteX2" fmla="*/ 0 w 2559394"/>
                  <a:gd name="connsiteY2" fmla="*/ 0 h 1611537"/>
                  <a:gd name="connsiteX3" fmla="*/ 2559394 w 2559394"/>
                  <a:gd name="connsiteY3" fmla="*/ 1611537 h 1611537"/>
                  <a:gd name="connsiteX0" fmla="*/ 2559394 w 2559394"/>
                  <a:gd name="connsiteY0" fmla="*/ 1611537 h 1611537"/>
                  <a:gd name="connsiteX1" fmla="*/ 1398550 w 2559394"/>
                  <a:gd name="connsiteY1" fmla="*/ 355359 h 1611537"/>
                  <a:gd name="connsiteX2" fmla="*/ 0 w 2559394"/>
                  <a:gd name="connsiteY2" fmla="*/ 0 h 1611537"/>
                  <a:gd name="connsiteX3" fmla="*/ 2559394 w 2559394"/>
                  <a:gd name="connsiteY3" fmla="*/ 1611537 h 1611537"/>
                  <a:gd name="connsiteX0" fmla="*/ 2559394 w 2559394"/>
                  <a:gd name="connsiteY0" fmla="*/ 1611537 h 1611537"/>
                  <a:gd name="connsiteX1" fmla="*/ 1398550 w 2559394"/>
                  <a:gd name="connsiteY1" fmla="*/ 355359 h 1611537"/>
                  <a:gd name="connsiteX2" fmla="*/ 0 w 2559394"/>
                  <a:gd name="connsiteY2" fmla="*/ 0 h 1611537"/>
                  <a:gd name="connsiteX3" fmla="*/ 2559394 w 2559394"/>
                  <a:gd name="connsiteY3" fmla="*/ 1611537 h 1611537"/>
                  <a:gd name="connsiteX0" fmla="*/ 2609400 w 2609400"/>
                  <a:gd name="connsiteY0" fmla="*/ 1625825 h 1625825"/>
                  <a:gd name="connsiteX1" fmla="*/ 1398550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398550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398550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398550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405081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405081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9400 w 2609400"/>
                  <a:gd name="connsiteY0" fmla="*/ 1625825 h 1625825"/>
                  <a:gd name="connsiteX1" fmla="*/ 1405081 w 2609400"/>
                  <a:gd name="connsiteY1" fmla="*/ 355359 h 1625825"/>
                  <a:gd name="connsiteX2" fmla="*/ 0 w 2609400"/>
                  <a:gd name="connsiteY2" fmla="*/ 0 h 1625825"/>
                  <a:gd name="connsiteX3" fmla="*/ 2609400 w 2609400"/>
                  <a:gd name="connsiteY3" fmla="*/ 1625825 h 1625825"/>
                  <a:gd name="connsiteX0" fmla="*/ 2605923 w 2605923"/>
                  <a:gd name="connsiteY0" fmla="*/ 1625825 h 1625825"/>
                  <a:gd name="connsiteX1" fmla="*/ 1401604 w 2605923"/>
                  <a:gd name="connsiteY1" fmla="*/ 355359 h 1625825"/>
                  <a:gd name="connsiteX2" fmla="*/ 0 w 2605923"/>
                  <a:gd name="connsiteY2" fmla="*/ 0 h 1625825"/>
                  <a:gd name="connsiteX3" fmla="*/ 2605923 w 2605923"/>
                  <a:gd name="connsiteY3" fmla="*/ 1625825 h 162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5923" h="1625825">
                    <a:moveTo>
                      <a:pt x="2605923" y="1625825"/>
                    </a:moveTo>
                    <a:cubicBezTo>
                      <a:pt x="1888916" y="1152329"/>
                      <a:pt x="1469593" y="865752"/>
                      <a:pt x="1401604" y="355359"/>
                    </a:cubicBezTo>
                    <a:lnTo>
                      <a:pt x="0" y="0"/>
                    </a:lnTo>
                    <a:cubicBezTo>
                      <a:pt x="46787" y="1048043"/>
                      <a:pt x="1246189" y="903146"/>
                      <a:pt x="2605923" y="16258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</a:schemeClr>
                  </a:gs>
                  <a:gs pos="65000">
                    <a:schemeClr val="accent1"/>
                  </a:gs>
                  <a:gs pos="100000">
                    <a:schemeClr val="accent1"/>
                  </a:gs>
                </a:gsLst>
                <a:lin ang="150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42BFC7B-6891-458B-ABE0-BD24E0106202}"/>
              </a:ext>
            </a:extLst>
          </p:cNvPr>
          <p:cNvSpPr txBox="1"/>
          <p:nvPr/>
        </p:nvSpPr>
        <p:spPr>
          <a:xfrm>
            <a:off x="247632" y="2406417"/>
            <a:ext cx="189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Planes</a:t>
            </a:r>
            <a:endParaRPr lang="ko-KR" altLang="en-US" sz="2800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107" name="Freeform 53">
            <a:extLst>
              <a:ext uri="{FF2B5EF4-FFF2-40B4-BE49-F238E27FC236}">
                <a16:creationId xmlns:a16="http://schemas.microsoft.com/office/drawing/2014/main" id="{89DBC74C-A5B7-449F-BE36-724CEC186237}"/>
              </a:ext>
            </a:extLst>
          </p:cNvPr>
          <p:cNvSpPr/>
          <p:nvPr/>
        </p:nvSpPr>
        <p:spPr>
          <a:xfrm rot="8085916">
            <a:off x="7089256" y="2390305"/>
            <a:ext cx="2237806" cy="229443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ound Same Side Corner Rectangle 11">
            <a:extLst>
              <a:ext uri="{FF2B5EF4-FFF2-40B4-BE49-F238E27FC236}">
                <a16:creationId xmlns:a16="http://schemas.microsoft.com/office/drawing/2014/main" id="{CB431979-7AF1-46AB-84B5-8CE457578605}"/>
              </a:ext>
            </a:extLst>
          </p:cNvPr>
          <p:cNvSpPr/>
          <p:nvPr/>
        </p:nvSpPr>
        <p:spPr>
          <a:xfrm rot="9900000">
            <a:off x="2472111" y="4539404"/>
            <a:ext cx="399456" cy="34667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Freeform 53">
            <a:extLst>
              <a:ext uri="{FF2B5EF4-FFF2-40B4-BE49-F238E27FC236}">
                <a16:creationId xmlns:a16="http://schemas.microsoft.com/office/drawing/2014/main" id="{7B4C1036-51BA-4CDF-8750-473115E1C2CD}"/>
              </a:ext>
            </a:extLst>
          </p:cNvPr>
          <p:cNvSpPr/>
          <p:nvPr/>
        </p:nvSpPr>
        <p:spPr>
          <a:xfrm rot="5400000">
            <a:off x="2421485" y="2822072"/>
            <a:ext cx="461520" cy="516238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Oval 31">
            <a:extLst>
              <a:ext uri="{FF2B5EF4-FFF2-40B4-BE49-F238E27FC236}">
                <a16:creationId xmlns:a16="http://schemas.microsoft.com/office/drawing/2014/main" id="{E7C9C440-4D15-420C-8982-8BE999380DE3}"/>
              </a:ext>
            </a:extLst>
          </p:cNvPr>
          <p:cNvSpPr/>
          <p:nvPr/>
        </p:nvSpPr>
        <p:spPr>
          <a:xfrm>
            <a:off x="2411629" y="1092285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C86CE25-6908-47A6-A511-D7ECE7C756C8}"/>
              </a:ext>
            </a:extLst>
          </p:cNvPr>
          <p:cNvSpPr txBox="1"/>
          <p:nvPr/>
        </p:nvSpPr>
        <p:spPr>
          <a:xfrm>
            <a:off x="401614" y="683271"/>
            <a:ext cx="1762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Weather</a:t>
            </a:r>
            <a:endParaRPr lang="ko-KR" altLang="en-US" sz="2400" dirty="0">
              <a:solidFill>
                <a:schemeClr val="bg1"/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5AEC1B-74DA-4394-AFC1-4033C39390AD}"/>
              </a:ext>
            </a:extLst>
          </p:cNvPr>
          <p:cNvSpPr txBox="1"/>
          <p:nvPr/>
        </p:nvSpPr>
        <p:spPr>
          <a:xfrm>
            <a:off x="252304" y="4095324"/>
            <a:ext cx="215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i="0" u="none" strike="noStrike" baseline="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Congestion</a:t>
            </a:r>
            <a:endParaRPr lang="en-IE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98084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247</Words>
  <Application>Microsoft Office PowerPoint</Application>
  <PresentationFormat>宽屏</PresentationFormat>
  <Paragraphs>60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CMR10</vt:lpstr>
      <vt:lpstr>맑은 고딕</vt:lpstr>
      <vt:lpstr>Arial</vt:lpstr>
      <vt:lpstr>Arial Black</vt:lpstr>
      <vt:lpstr>Arial Rounded MT Bold</vt:lpstr>
      <vt:lpstr>Calibri</vt:lpstr>
      <vt:lpstr>Gill Sans Nova Ultra Bold</vt:lpstr>
      <vt:lpstr>Cover and End Slide Master</vt:lpstr>
      <vt:lpstr>Contents Slide Master</vt:lpstr>
      <vt:lpstr>Section Break Slide Master</vt:lpstr>
      <vt:lpstr>1_Contents Slide Master</vt:lpstr>
      <vt:lpstr>NYC Flights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PENGYU YANG</cp:lastModifiedBy>
  <cp:revision>134</cp:revision>
  <dcterms:created xsi:type="dcterms:W3CDTF">2018-04-24T17:14:44Z</dcterms:created>
  <dcterms:modified xsi:type="dcterms:W3CDTF">2021-10-19T12:33:46Z</dcterms:modified>
</cp:coreProperties>
</file>